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2" r:id="rId3"/>
    <p:sldId id="283" r:id="rId4"/>
    <p:sldId id="284" r:id="rId5"/>
    <p:sldId id="285" r:id="rId6"/>
    <p:sldId id="286" r:id="rId7"/>
    <p:sldId id="287" r:id="rId8"/>
    <p:sldId id="277" r:id="rId9"/>
    <p:sldId id="278" r:id="rId10"/>
    <p:sldId id="279" r:id="rId11"/>
    <p:sldId id="280" r:id="rId12"/>
    <p:sldId id="281" r:id="rId13"/>
    <p:sldId id="289" r:id="rId14"/>
    <p:sldId id="263" r:id="rId15"/>
    <p:sldId id="290" r:id="rId16"/>
    <p:sldId id="291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1A75C35-42E8-4DDE-A5CE-FE90F13E2C1E}">
          <p14:sldIdLst>
            <p14:sldId id="282"/>
            <p14:sldId id="283"/>
            <p14:sldId id="284"/>
            <p14:sldId id="285"/>
            <p14:sldId id="286"/>
            <p14:sldId id="287"/>
            <p14:sldId id="277"/>
            <p14:sldId id="278"/>
            <p14:sldId id="279"/>
            <p14:sldId id="280"/>
            <p14:sldId id="281"/>
            <p14:sldId id="289"/>
            <p14:sldId id="263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BE693-B638-4BEC-88DE-D7A10000DBA2}" v="28" dt="2023-12-13T20:51:02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d Faisal Mohammad Safi Zaid Faisal Mohammad Safi" userId="d3d6509f-ec4f-4e88-acaf-701251ac41f0" providerId="ADAL" clId="{D79B92DE-56F7-DD44-8023-E639237099BE}"/>
    <pc:docChg chg="addSld modSld modSection">
      <pc:chgData name="Zaid Faisal Mohammad Safi Zaid Faisal Mohammad Safi" userId="d3d6509f-ec4f-4e88-acaf-701251ac41f0" providerId="ADAL" clId="{D79B92DE-56F7-DD44-8023-E639237099BE}" dt="2023-12-13T14:33:15.291" v="104" actId="20577"/>
      <pc:docMkLst>
        <pc:docMk/>
      </pc:docMkLst>
      <pc:sldChg chg="modSp">
        <pc:chgData name="Zaid Faisal Mohammad Safi Zaid Faisal Mohammad Safi" userId="d3d6509f-ec4f-4e88-acaf-701251ac41f0" providerId="ADAL" clId="{D79B92DE-56F7-DD44-8023-E639237099BE}" dt="2023-12-13T14:29:11.162" v="22" actId="20577"/>
        <pc:sldMkLst>
          <pc:docMk/>
          <pc:sldMk cId="4062375284" sldId="264"/>
        </pc:sldMkLst>
        <pc:spChg chg="mod">
          <ac:chgData name="Zaid Faisal Mohammad Safi Zaid Faisal Mohammad Safi" userId="d3d6509f-ec4f-4e88-acaf-701251ac41f0" providerId="ADAL" clId="{D79B92DE-56F7-DD44-8023-E639237099BE}" dt="2023-12-13T14:29:11.162" v="22" actId="20577"/>
          <ac:spMkLst>
            <pc:docMk/>
            <pc:sldMk cId="4062375284" sldId="264"/>
            <ac:spMk id="3" creationId="{F8C49B8B-56AB-08F4-E74B-59019E13DA12}"/>
          </ac:spMkLst>
        </pc:spChg>
      </pc:sldChg>
      <pc:sldChg chg="modSp new">
        <pc:chgData name="Zaid Faisal Mohammad Safi Zaid Faisal Mohammad Safi" userId="d3d6509f-ec4f-4e88-acaf-701251ac41f0" providerId="ADAL" clId="{D79B92DE-56F7-DD44-8023-E639237099BE}" dt="2023-12-13T14:33:15.291" v="104" actId="20577"/>
        <pc:sldMkLst>
          <pc:docMk/>
          <pc:sldMk cId="3503376022" sldId="288"/>
        </pc:sldMkLst>
        <pc:spChg chg="mod">
          <ac:chgData name="Zaid Faisal Mohammad Safi Zaid Faisal Mohammad Safi" userId="d3d6509f-ec4f-4e88-acaf-701251ac41f0" providerId="ADAL" clId="{D79B92DE-56F7-DD44-8023-E639237099BE}" dt="2023-12-13T14:29:42.704" v="24" actId="20577"/>
          <ac:spMkLst>
            <pc:docMk/>
            <pc:sldMk cId="3503376022" sldId="288"/>
            <ac:spMk id="2" creationId="{304B9B5D-0617-FEF2-A97F-259399A4716D}"/>
          </ac:spMkLst>
        </pc:spChg>
        <pc:spChg chg="mod">
          <ac:chgData name="Zaid Faisal Mohammad Safi Zaid Faisal Mohammad Safi" userId="d3d6509f-ec4f-4e88-acaf-701251ac41f0" providerId="ADAL" clId="{D79B92DE-56F7-DD44-8023-E639237099BE}" dt="2023-12-13T14:33:15.291" v="104" actId="20577"/>
          <ac:spMkLst>
            <pc:docMk/>
            <pc:sldMk cId="3503376022" sldId="288"/>
            <ac:spMk id="3" creationId="{ADBBEAC8-5956-1759-212A-1FEA2D28E0F2}"/>
          </ac:spMkLst>
        </pc:spChg>
      </pc:sldChg>
    </pc:docChg>
  </pc:docChgLst>
  <pc:docChgLst>
    <pc:chgData name="Zaid Faisal Mohammad Safi Zaid Faisal Mohammad Safi" userId="d3d6509f-ec4f-4e88-acaf-701251ac41f0" providerId="ADAL" clId="{D52BE693-B638-4BEC-88DE-D7A10000DBA2}"/>
    <pc:docChg chg="undo redo custSel addSld delSld modSld sldOrd modMainMaster addSection modSection">
      <pc:chgData name="Zaid Faisal Mohammad Safi Zaid Faisal Mohammad Safi" userId="d3d6509f-ec4f-4e88-acaf-701251ac41f0" providerId="ADAL" clId="{D52BE693-B638-4BEC-88DE-D7A10000DBA2}" dt="2023-12-13T20:51:02.486" v="628"/>
      <pc:docMkLst>
        <pc:docMk/>
      </pc:docMkLst>
      <pc:sldChg chg="del">
        <pc:chgData name="Zaid Faisal Mohammad Safi Zaid Faisal Mohammad Safi" userId="d3d6509f-ec4f-4e88-acaf-701251ac41f0" providerId="ADAL" clId="{D52BE693-B638-4BEC-88DE-D7A10000DBA2}" dt="2023-12-13T09:09:11.139" v="44" actId="47"/>
        <pc:sldMkLst>
          <pc:docMk/>
          <pc:sldMk cId="4213875278" sldId="256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10:22.401" v="58" actId="47"/>
        <pc:sldMkLst>
          <pc:docMk/>
          <pc:sldMk cId="3225370976" sldId="257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14:17.160" v="190" actId="47"/>
        <pc:sldMkLst>
          <pc:docMk/>
          <pc:sldMk cId="1287134197" sldId="258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18:51.659" v="237" actId="47"/>
        <pc:sldMkLst>
          <pc:docMk/>
          <pc:sldMk cId="4095319744" sldId="259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16:53.346" v="218" actId="2696"/>
        <pc:sldMkLst>
          <pc:docMk/>
          <pc:sldMk cId="954836735" sldId="260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18:06.514" v="228" actId="2696"/>
        <pc:sldMkLst>
          <pc:docMk/>
          <pc:sldMk cId="2785765617" sldId="261"/>
        </pc:sldMkLst>
      </pc:sldChg>
      <pc:sldChg chg="modSp del mod">
        <pc:chgData name="Zaid Faisal Mohammad Safi Zaid Faisal Mohammad Safi" userId="d3d6509f-ec4f-4e88-acaf-701251ac41f0" providerId="ADAL" clId="{D52BE693-B638-4BEC-88DE-D7A10000DBA2}" dt="2023-12-13T19:11:08.437" v="545" actId="2696"/>
        <pc:sldMkLst>
          <pc:docMk/>
          <pc:sldMk cId="2108104586" sldId="262"/>
        </pc:sldMkLst>
        <pc:spChg chg="mod">
          <ac:chgData name="Zaid Faisal Mohammad Safi Zaid Faisal Mohammad Safi" userId="d3d6509f-ec4f-4e88-acaf-701251ac41f0" providerId="ADAL" clId="{D52BE693-B638-4BEC-88DE-D7A10000DBA2}" dt="2023-12-13T19:10:56.553" v="542" actId="14100"/>
          <ac:spMkLst>
            <pc:docMk/>
            <pc:sldMk cId="2108104586" sldId="262"/>
            <ac:spMk id="2" creationId="{E4B219BC-2FA5-036C-862D-96ED9A8B5C3D}"/>
          </ac:spMkLst>
        </pc:spChg>
      </pc:sldChg>
      <pc:sldChg chg="addSp delSp modSp mod modAnim">
        <pc:chgData name="Zaid Faisal Mohammad Safi Zaid Faisal Mohammad Safi" userId="d3d6509f-ec4f-4e88-acaf-701251ac41f0" providerId="ADAL" clId="{D52BE693-B638-4BEC-88DE-D7A10000DBA2}" dt="2023-12-13T20:51:02.486" v="628"/>
        <pc:sldMkLst>
          <pc:docMk/>
          <pc:sldMk cId="490922272" sldId="263"/>
        </pc:sldMkLst>
        <pc:spChg chg="mod">
          <ac:chgData name="Zaid Faisal Mohammad Safi Zaid Faisal Mohammad Safi" userId="d3d6509f-ec4f-4e88-acaf-701251ac41f0" providerId="ADAL" clId="{D52BE693-B638-4BEC-88DE-D7A10000DBA2}" dt="2023-12-13T20:50:21.760" v="626" actId="1076"/>
          <ac:spMkLst>
            <pc:docMk/>
            <pc:sldMk cId="490922272" sldId="263"/>
            <ac:spMk id="2" creationId="{32959C78-1EEA-714B-1052-62E8F3D04FEA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20:50:08.254" v="622" actId="478"/>
          <ac:spMkLst>
            <pc:docMk/>
            <pc:sldMk cId="490922272" sldId="263"/>
            <ac:spMk id="3" creationId="{5981309A-9541-8B62-38E7-1371B0DD432C}"/>
          </ac:spMkLst>
        </pc:spChg>
        <pc:picChg chg="add mod">
          <ac:chgData name="Zaid Faisal Mohammad Safi Zaid Faisal Mohammad Safi" userId="d3d6509f-ec4f-4e88-acaf-701251ac41f0" providerId="ADAL" clId="{D52BE693-B638-4BEC-88DE-D7A10000DBA2}" dt="2023-12-13T20:50:37.073" v="627"/>
          <ac:picMkLst>
            <pc:docMk/>
            <pc:sldMk cId="490922272" sldId="263"/>
            <ac:picMk id="4" creationId="{950C29BD-CB1B-C454-F920-3F05C093771C}"/>
          </ac:picMkLst>
        </pc:picChg>
      </pc:sldChg>
      <pc:sldChg chg="addSp delSp modSp del mod">
        <pc:chgData name="Zaid Faisal Mohammad Safi Zaid Faisal Mohammad Safi" userId="d3d6509f-ec4f-4e88-acaf-701251ac41f0" providerId="ADAL" clId="{D52BE693-B638-4BEC-88DE-D7A10000DBA2}" dt="2023-12-13T20:00:22.832" v="605" actId="47"/>
        <pc:sldMkLst>
          <pc:docMk/>
          <pc:sldMk cId="4062375284" sldId="264"/>
        </pc:sldMkLst>
        <pc:spChg chg="del">
          <ac:chgData name="Zaid Faisal Mohammad Safi Zaid Faisal Mohammad Safi" userId="d3d6509f-ec4f-4e88-acaf-701251ac41f0" providerId="ADAL" clId="{D52BE693-B638-4BEC-88DE-D7A10000DBA2}" dt="2023-12-13T20:00:18.580" v="603" actId="21"/>
          <ac:spMkLst>
            <pc:docMk/>
            <pc:sldMk cId="4062375284" sldId="264"/>
            <ac:spMk id="2" creationId="{DAB7C511-7864-E27A-6628-F792977DFD03}"/>
          </ac:spMkLst>
        </pc:spChg>
        <pc:spChg chg="del mod">
          <ac:chgData name="Zaid Faisal Mohammad Safi Zaid Faisal Mohammad Safi" userId="d3d6509f-ec4f-4e88-acaf-701251ac41f0" providerId="ADAL" clId="{D52BE693-B638-4BEC-88DE-D7A10000DBA2}" dt="2023-12-13T20:00:18.580" v="603" actId="21"/>
          <ac:spMkLst>
            <pc:docMk/>
            <pc:sldMk cId="4062375284" sldId="264"/>
            <ac:spMk id="3" creationId="{F8C49B8B-56AB-08F4-E74B-59019E13DA12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20:00:18.580" v="603" actId="21"/>
          <ac:spMkLst>
            <pc:docMk/>
            <pc:sldMk cId="4062375284" sldId="264"/>
            <ac:spMk id="5" creationId="{7DEDD46E-C663-2604-0CD8-B8AB2AC5E07E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20:00:18.580" v="603" actId="21"/>
          <ac:spMkLst>
            <pc:docMk/>
            <pc:sldMk cId="4062375284" sldId="264"/>
            <ac:spMk id="7" creationId="{7D313524-7608-FF56-C9F1-4A6EE19E2044}"/>
          </ac:spMkLst>
        </pc:spChg>
      </pc:sldChg>
      <pc:sldChg chg="del">
        <pc:chgData name="Zaid Faisal Mohammad Safi Zaid Faisal Mohammad Safi" userId="d3d6509f-ec4f-4e88-acaf-701251ac41f0" providerId="ADAL" clId="{D52BE693-B638-4BEC-88DE-D7A10000DBA2}" dt="2023-12-13T09:04:58.925" v="0" actId="2696"/>
        <pc:sldMkLst>
          <pc:docMk/>
          <pc:sldMk cId="4231121112" sldId="265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16.585" v="11" actId="47"/>
        <pc:sldMkLst>
          <pc:docMk/>
          <pc:sldMk cId="1040453851" sldId="266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15.566" v="10" actId="47"/>
        <pc:sldMkLst>
          <pc:docMk/>
          <pc:sldMk cId="2252544199" sldId="267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14.435" v="9" actId="47"/>
        <pc:sldMkLst>
          <pc:docMk/>
          <pc:sldMk cId="3004977744" sldId="268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19.090" v="12" actId="47"/>
        <pc:sldMkLst>
          <pc:docMk/>
          <pc:sldMk cId="3627483977" sldId="269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20.346" v="13" actId="47"/>
        <pc:sldMkLst>
          <pc:docMk/>
          <pc:sldMk cId="519604530" sldId="270"/>
        </pc:sldMkLst>
      </pc:sldChg>
      <pc:sldChg chg="del">
        <pc:chgData name="Zaid Faisal Mohammad Safi Zaid Faisal Mohammad Safi" userId="d3d6509f-ec4f-4e88-acaf-701251ac41f0" providerId="ADAL" clId="{D52BE693-B638-4BEC-88DE-D7A10000DBA2}" dt="2023-12-13T18:51:25.095" v="414" actId="2696"/>
        <pc:sldMkLst>
          <pc:docMk/>
          <pc:sldMk cId="3991066441" sldId="271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21.517" v="14" actId="47"/>
        <pc:sldMkLst>
          <pc:docMk/>
          <pc:sldMk cId="919695256" sldId="272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22.046" v="15" actId="47"/>
        <pc:sldMkLst>
          <pc:docMk/>
          <pc:sldMk cId="2244747567" sldId="273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24.706" v="18" actId="47"/>
        <pc:sldMkLst>
          <pc:docMk/>
          <pc:sldMk cId="2814026303" sldId="274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23.309" v="16" actId="47"/>
        <pc:sldMkLst>
          <pc:docMk/>
          <pc:sldMk cId="2347855659" sldId="275"/>
        </pc:sldMkLst>
      </pc:sldChg>
      <pc:sldChg chg="del">
        <pc:chgData name="Zaid Faisal Mohammad Safi Zaid Faisal Mohammad Safi" userId="d3d6509f-ec4f-4e88-acaf-701251ac41f0" providerId="ADAL" clId="{D52BE693-B638-4BEC-88DE-D7A10000DBA2}" dt="2023-12-13T09:05:24.045" v="17" actId="47"/>
        <pc:sldMkLst>
          <pc:docMk/>
          <pc:sldMk cId="1765213331" sldId="276"/>
        </pc:sldMkLst>
      </pc:sldChg>
      <pc:sldChg chg="addSp delSp modSp add del mod setBg delDesignElem">
        <pc:chgData name="Zaid Faisal Mohammad Safi Zaid Faisal Mohammad Safi" userId="d3d6509f-ec4f-4e88-acaf-701251ac41f0" providerId="ADAL" clId="{D52BE693-B638-4BEC-88DE-D7A10000DBA2}" dt="2023-12-13T19:11:04.643" v="544" actId="1076"/>
        <pc:sldMkLst>
          <pc:docMk/>
          <pc:sldMk cId="577608221" sldId="277"/>
        </pc:sldMkLst>
        <pc:spChg chg="add mod">
          <ac:chgData name="Zaid Faisal Mohammad Safi Zaid Faisal Mohammad Safi" userId="d3d6509f-ec4f-4e88-acaf-701251ac41f0" providerId="ADAL" clId="{D52BE693-B638-4BEC-88DE-D7A10000DBA2}" dt="2023-12-13T19:11:04.643" v="544" actId="1076"/>
          <ac:spMkLst>
            <pc:docMk/>
            <pc:sldMk cId="577608221" sldId="277"/>
            <ac:spMk id="2" creationId="{96632A60-DE01-6428-B985-88569E6311A5}"/>
          </ac:spMkLst>
        </pc:spChg>
        <pc:spChg chg="mod">
          <ac:chgData name="Zaid Faisal Mohammad Safi Zaid Faisal Mohammad Safi" userId="d3d6509f-ec4f-4e88-acaf-701251ac41f0" providerId="ADAL" clId="{D52BE693-B638-4BEC-88DE-D7A10000DBA2}" dt="2023-12-13T19:10:47.796" v="540" actId="1076"/>
          <ac:spMkLst>
            <pc:docMk/>
            <pc:sldMk cId="577608221" sldId="277"/>
            <ac:spMk id="7" creationId="{0E8DAB4D-8928-A272-5BF0-EB677EF654C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577608221" sldId="277"/>
            <ac:spMk id="10" creationId="{F3060C83-F051-4F0E-ABAD-AA0DFC48B21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577608221" sldId="277"/>
            <ac:spMk id="12" creationId="{83C98ABE-055B-441F-B07E-44F97F083C3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577608221" sldId="277"/>
            <ac:spMk id="14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577608221" sldId="277"/>
            <ac:spMk id="16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577608221" sldId="277"/>
            <ac:spMk id="18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577608221" sldId="277"/>
            <ac:spMk id="20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577608221" sldId="277"/>
            <ac:spMk id="22" creationId="{3ECA69A1-7536-43AC-85EF-C7106179F5ED}"/>
          </ac:spMkLst>
        </pc:spChg>
        <pc:picChg chg="mod">
          <ac:chgData name="Zaid Faisal Mohammad Safi Zaid Faisal Mohammad Safi" userId="d3d6509f-ec4f-4e88-acaf-701251ac41f0" providerId="ADAL" clId="{D52BE693-B638-4BEC-88DE-D7A10000DBA2}" dt="2023-12-13T19:10:44" v="539" actId="1076"/>
          <ac:picMkLst>
            <pc:docMk/>
            <pc:sldMk cId="577608221" sldId="277"/>
            <ac:picMk id="5" creationId="{D27F2357-A44B-82A3-C5BF-A2F834A6F2B1}"/>
          </ac:picMkLst>
        </pc:picChg>
        <pc:picChg chg="mod">
          <ac:chgData name="Zaid Faisal Mohammad Safi Zaid Faisal Mohammad Safi" userId="d3d6509f-ec4f-4e88-acaf-701251ac41f0" providerId="ADAL" clId="{D52BE693-B638-4BEC-88DE-D7A10000DBA2}" dt="2023-12-13T19:10:39.859" v="538" actId="1076"/>
          <ac:picMkLst>
            <pc:docMk/>
            <pc:sldMk cId="577608221" sldId="277"/>
            <ac:picMk id="6" creationId="{54545DCB-4488-AB08-2BC9-DBCF086B6F10}"/>
          </ac:picMkLst>
        </pc:picChg>
      </pc:sldChg>
      <pc:sldChg chg="addSp delSp modSp add del mod setBg delDesignElem">
        <pc:chgData name="Zaid Faisal Mohammad Safi Zaid Faisal Mohammad Safi" userId="d3d6509f-ec4f-4e88-acaf-701251ac41f0" providerId="ADAL" clId="{D52BE693-B638-4BEC-88DE-D7A10000DBA2}" dt="2023-12-13T19:59:40.146" v="595" actId="478"/>
        <pc:sldMkLst>
          <pc:docMk/>
          <pc:sldMk cId="1237726735" sldId="278"/>
        </pc:sldMkLst>
        <pc:spChg chg="mod">
          <ac:chgData name="Zaid Faisal Mohammad Safi Zaid Faisal Mohammad Safi" userId="d3d6509f-ec4f-4e88-acaf-701251ac41f0" providerId="ADAL" clId="{D52BE693-B638-4BEC-88DE-D7A10000DBA2}" dt="2023-12-13T19:08:05.457" v="537" actId="1076"/>
          <ac:spMkLst>
            <pc:docMk/>
            <pc:sldMk cId="1237726735" sldId="278"/>
            <ac:spMk id="7" creationId="{0E8DAB4D-8928-A272-5BF0-EB677EF654C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1237726735" sldId="278"/>
            <ac:spMk id="10" creationId="{F3060C83-F051-4F0E-ABAD-AA0DFC48B21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1237726735" sldId="278"/>
            <ac:spMk id="12" creationId="{83C98ABE-055B-441F-B07E-44F97F083C3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1237726735" sldId="278"/>
            <ac:spMk id="14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1237726735" sldId="278"/>
            <ac:spMk id="16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1237726735" sldId="278"/>
            <ac:spMk id="18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1237726735" sldId="278"/>
            <ac:spMk id="20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1237726735" sldId="278"/>
            <ac:spMk id="22" creationId="{3ECA69A1-7536-43AC-85EF-C7106179F5ED}"/>
          </ac:spMkLst>
        </pc:spChg>
        <pc:spChg chg="mod">
          <ac:chgData name="Zaid Faisal Mohammad Safi Zaid Faisal Mohammad Safi" userId="d3d6509f-ec4f-4e88-acaf-701251ac41f0" providerId="ADAL" clId="{D52BE693-B638-4BEC-88DE-D7A10000DBA2}" dt="2023-12-13T19:26:11.282" v="558" actId="20577"/>
          <ac:spMkLst>
            <pc:docMk/>
            <pc:sldMk cId="1237726735" sldId="278"/>
            <ac:spMk id="23" creationId="{F9FEF4C3-0A8B-756A-8BE8-312FE8D0FA72}"/>
          </ac:spMkLst>
        </pc:spChg>
        <pc:spChg chg="mod">
          <ac:chgData name="Zaid Faisal Mohammad Safi Zaid Faisal Mohammad Safi" userId="d3d6509f-ec4f-4e88-acaf-701251ac41f0" providerId="ADAL" clId="{D52BE693-B638-4BEC-88DE-D7A10000DBA2}" dt="2023-12-13T19:25:16.941" v="547" actId="1076"/>
          <ac:spMkLst>
            <pc:docMk/>
            <pc:sldMk cId="1237726735" sldId="278"/>
            <ac:spMk id="24" creationId="{31FD6CE4-A9B2-B076-1167-BF84305D94D9}"/>
          </ac:spMkLst>
        </pc:spChg>
        <pc:picChg chg="mod">
          <ac:chgData name="Zaid Faisal Mohammad Safi Zaid Faisal Mohammad Safi" userId="d3d6509f-ec4f-4e88-acaf-701251ac41f0" providerId="ADAL" clId="{D52BE693-B638-4BEC-88DE-D7A10000DBA2}" dt="2023-12-13T19:25:16.941" v="547" actId="1076"/>
          <ac:picMkLst>
            <pc:docMk/>
            <pc:sldMk cId="1237726735" sldId="278"/>
            <ac:picMk id="15" creationId="{C1629722-D644-1121-BB76-ACD0AF046596}"/>
          </ac:picMkLst>
        </pc:picChg>
        <pc:cxnChg chg="add mod">
          <ac:chgData name="Zaid Faisal Mohammad Safi Zaid Faisal Mohammad Safi" userId="d3d6509f-ec4f-4e88-acaf-701251ac41f0" providerId="ADAL" clId="{D52BE693-B638-4BEC-88DE-D7A10000DBA2}" dt="2023-12-13T19:58:46.423" v="592" actId="1076"/>
          <ac:cxnSpMkLst>
            <pc:docMk/>
            <pc:sldMk cId="1237726735" sldId="278"/>
            <ac:cxnSpMk id="2" creationId="{039E5B34-9732-3042-191F-9C08163E3690}"/>
          </ac:cxnSpMkLst>
        </pc:cxnChg>
        <pc:cxnChg chg="add del mod">
          <ac:chgData name="Zaid Faisal Mohammad Safi Zaid Faisal Mohammad Safi" userId="d3d6509f-ec4f-4e88-acaf-701251ac41f0" providerId="ADAL" clId="{D52BE693-B638-4BEC-88DE-D7A10000DBA2}" dt="2023-12-13T19:59:40.146" v="595" actId="478"/>
          <ac:cxnSpMkLst>
            <pc:docMk/>
            <pc:sldMk cId="1237726735" sldId="278"/>
            <ac:cxnSpMk id="3" creationId="{98CA7463-3256-A2CF-DAB8-A0524B03A41C}"/>
          </ac:cxnSpMkLst>
        </pc:cxnChg>
        <pc:cxnChg chg="mod">
          <ac:chgData name="Zaid Faisal Mohammad Safi Zaid Faisal Mohammad Safi" userId="d3d6509f-ec4f-4e88-acaf-701251ac41f0" providerId="ADAL" clId="{D52BE693-B638-4BEC-88DE-D7A10000DBA2}" dt="2023-12-13T19:58:33.332" v="589" actId="1076"/>
          <ac:cxnSpMkLst>
            <pc:docMk/>
            <pc:sldMk cId="1237726735" sldId="278"/>
            <ac:cxnSpMk id="19" creationId="{42654B84-30A7-F5ED-A5C0-1BDA4FB160CB}"/>
          </ac:cxnSpMkLst>
        </pc:cxnChg>
        <pc:cxnChg chg="mod">
          <ac:chgData name="Zaid Faisal Mohammad Safi Zaid Faisal Mohammad Safi" userId="d3d6509f-ec4f-4e88-acaf-701251ac41f0" providerId="ADAL" clId="{D52BE693-B638-4BEC-88DE-D7A10000DBA2}" dt="2023-12-13T19:58:37.307" v="590" actId="1076"/>
          <ac:cxnSpMkLst>
            <pc:docMk/>
            <pc:sldMk cId="1237726735" sldId="278"/>
            <ac:cxnSpMk id="29" creationId="{4EEE4515-84CE-B6B4-D892-063AEC3749EF}"/>
          </ac:cxnSpMkLst>
        </pc:cxnChg>
      </pc:sldChg>
      <pc:sldChg chg="addSp delSp modSp add del mod setBg delDesignElem">
        <pc:chgData name="Zaid Faisal Mohammad Safi Zaid Faisal Mohammad Safi" userId="d3d6509f-ec4f-4e88-acaf-701251ac41f0" providerId="ADAL" clId="{D52BE693-B638-4BEC-88DE-D7A10000DBA2}" dt="2023-12-13T19:07:54.188" v="534" actId="1076"/>
        <pc:sldMkLst>
          <pc:docMk/>
          <pc:sldMk cId="3591371977" sldId="279"/>
        </pc:sldMkLst>
        <pc:spChg chg="add mod">
          <ac:chgData name="Zaid Faisal Mohammad Safi Zaid Faisal Mohammad Safi" userId="d3d6509f-ec4f-4e88-acaf-701251ac41f0" providerId="ADAL" clId="{D52BE693-B638-4BEC-88DE-D7A10000DBA2}" dt="2023-12-13T18:58:07.712" v="516" actId="1582"/>
          <ac:spMkLst>
            <pc:docMk/>
            <pc:sldMk cId="3591371977" sldId="279"/>
            <ac:spMk id="2" creationId="{F723D47E-72C4-78DA-4011-BE2A688F64FE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18:59:04.626" v="526" actId="14100"/>
          <ac:spMkLst>
            <pc:docMk/>
            <pc:sldMk cId="3591371977" sldId="279"/>
            <ac:spMk id="3" creationId="{27512A7D-85FF-A9D2-8633-2A1152CE42E8}"/>
          </ac:spMkLst>
        </pc:spChg>
        <pc:spChg chg="mod">
          <ac:chgData name="Zaid Faisal Mohammad Safi Zaid Faisal Mohammad Safi" userId="d3d6509f-ec4f-4e88-acaf-701251ac41f0" providerId="ADAL" clId="{D52BE693-B638-4BEC-88DE-D7A10000DBA2}" dt="2023-12-13T19:07:54.188" v="534" actId="1076"/>
          <ac:spMkLst>
            <pc:docMk/>
            <pc:sldMk cId="3591371977" sldId="279"/>
            <ac:spMk id="7" creationId="{0E8DAB4D-8928-A272-5BF0-EB677EF654C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591371977" sldId="279"/>
            <ac:spMk id="10" creationId="{F3060C83-F051-4F0E-ABAD-AA0DFC48B21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591371977" sldId="279"/>
            <ac:spMk id="12" creationId="{83C98ABE-055B-441F-B07E-44F97F083C3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591371977" sldId="279"/>
            <ac:spMk id="14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591371977" sldId="279"/>
            <ac:spMk id="16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591371977" sldId="279"/>
            <ac:spMk id="18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591371977" sldId="279"/>
            <ac:spMk id="20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591371977" sldId="279"/>
            <ac:spMk id="22" creationId="{3ECA69A1-7536-43AC-85EF-C7106179F5ED}"/>
          </ac:spMkLst>
        </pc:spChg>
        <pc:picChg chg="mod">
          <ac:chgData name="Zaid Faisal Mohammad Safi Zaid Faisal Mohammad Safi" userId="d3d6509f-ec4f-4e88-acaf-701251ac41f0" providerId="ADAL" clId="{D52BE693-B638-4BEC-88DE-D7A10000DBA2}" dt="2023-12-13T18:58:51.646" v="520" actId="1076"/>
          <ac:picMkLst>
            <pc:docMk/>
            <pc:sldMk cId="3591371977" sldId="279"/>
            <ac:picMk id="5" creationId="{FB405A8E-ED55-1B1F-D533-F8D1FC8DA307}"/>
          </ac:picMkLst>
        </pc:picChg>
        <pc:picChg chg="mod">
          <ac:chgData name="Zaid Faisal Mohammad Safi Zaid Faisal Mohammad Safi" userId="d3d6509f-ec4f-4e88-acaf-701251ac41f0" providerId="ADAL" clId="{D52BE693-B638-4BEC-88DE-D7A10000DBA2}" dt="2023-12-13T18:58:23.878" v="517" actId="1076"/>
          <ac:picMkLst>
            <pc:docMk/>
            <pc:sldMk cId="3591371977" sldId="279"/>
            <ac:picMk id="9" creationId="{8A2FBB89-899F-41DE-D9B1-A38921EF1AA8}"/>
          </ac:picMkLst>
        </pc:picChg>
      </pc:sldChg>
      <pc:sldChg chg="addSp delSp modSp add del mod setBg delDesignElem">
        <pc:chgData name="Zaid Faisal Mohammad Safi Zaid Faisal Mohammad Safi" userId="d3d6509f-ec4f-4e88-acaf-701251ac41f0" providerId="ADAL" clId="{D52BE693-B638-4BEC-88DE-D7A10000DBA2}" dt="2023-12-13T19:54:37.051" v="588" actId="1076"/>
        <pc:sldMkLst>
          <pc:docMk/>
          <pc:sldMk cId="3814008396" sldId="280"/>
        </pc:sldMkLst>
        <pc:spChg chg="mod">
          <ac:chgData name="Zaid Faisal Mohammad Safi Zaid Faisal Mohammad Safi" userId="d3d6509f-ec4f-4e88-acaf-701251ac41f0" providerId="ADAL" clId="{D52BE693-B638-4BEC-88DE-D7A10000DBA2}" dt="2023-12-13T19:54:37.051" v="588" actId="1076"/>
          <ac:spMkLst>
            <pc:docMk/>
            <pc:sldMk cId="3814008396" sldId="280"/>
            <ac:spMk id="7" creationId="{0E8DAB4D-8928-A272-5BF0-EB677EF654C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814008396" sldId="280"/>
            <ac:spMk id="10" creationId="{F3060C83-F051-4F0E-ABAD-AA0DFC48B21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814008396" sldId="280"/>
            <ac:spMk id="12" creationId="{83C98ABE-055B-441F-B07E-44F97F083C3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814008396" sldId="280"/>
            <ac:spMk id="14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814008396" sldId="280"/>
            <ac:spMk id="16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814008396" sldId="280"/>
            <ac:spMk id="18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814008396" sldId="280"/>
            <ac:spMk id="20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3814008396" sldId="280"/>
            <ac:spMk id="22" creationId="{3ECA69A1-7536-43AC-85EF-C7106179F5ED}"/>
          </ac:spMkLst>
        </pc:spChg>
      </pc:sldChg>
      <pc:sldChg chg="addSp delSp modSp add del mod setBg delDesignElem">
        <pc:chgData name="Zaid Faisal Mohammad Safi Zaid Faisal Mohammad Safi" userId="d3d6509f-ec4f-4e88-acaf-701251ac41f0" providerId="ADAL" clId="{D52BE693-B638-4BEC-88DE-D7A10000DBA2}" dt="2023-12-13T19:07:38.062" v="532" actId="1076"/>
        <pc:sldMkLst>
          <pc:docMk/>
          <pc:sldMk cId="988316033" sldId="281"/>
        </pc:sldMkLst>
        <pc:spChg chg="mod">
          <ac:chgData name="Zaid Faisal Mohammad Safi Zaid Faisal Mohammad Safi" userId="d3d6509f-ec4f-4e88-acaf-701251ac41f0" providerId="ADAL" clId="{D52BE693-B638-4BEC-88DE-D7A10000DBA2}" dt="2023-12-13T19:07:38.062" v="532" actId="1076"/>
          <ac:spMkLst>
            <pc:docMk/>
            <pc:sldMk cId="988316033" sldId="281"/>
            <ac:spMk id="7" creationId="{0E8DAB4D-8928-A272-5BF0-EB677EF654C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988316033" sldId="281"/>
            <ac:spMk id="10" creationId="{F3060C83-F051-4F0E-ABAD-AA0DFC48B21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988316033" sldId="281"/>
            <ac:spMk id="12" creationId="{83C98ABE-055B-441F-B07E-44F97F083C3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988316033" sldId="281"/>
            <ac:spMk id="14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988316033" sldId="281"/>
            <ac:spMk id="16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988316033" sldId="281"/>
            <ac:spMk id="18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988316033" sldId="281"/>
            <ac:spMk id="20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5:06.149" v="7"/>
          <ac:spMkLst>
            <pc:docMk/>
            <pc:sldMk cId="988316033" sldId="281"/>
            <ac:spMk id="22" creationId="{3ECA69A1-7536-43AC-85EF-C7106179F5ED}"/>
          </ac:spMkLst>
        </pc:spChg>
        <pc:picChg chg="add mod">
          <ac:chgData name="Zaid Faisal Mohammad Safi Zaid Faisal Mohammad Safi" userId="d3d6509f-ec4f-4e88-acaf-701251ac41f0" providerId="ADAL" clId="{D52BE693-B638-4BEC-88DE-D7A10000DBA2}" dt="2023-12-13T18:55:35.856" v="503" actId="1076"/>
          <ac:picMkLst>
            <pc:docMk/>
            <pc:sldMk cId="988316033" sldId="281"/>
            <ac:picMk id="3" creationId="{F36871A1-766F-3F40-A8BE-7C627CFFE789}"/>
          </ac:picMkLst>
        </pc:picChg>
        <pc:picChg chg="mod">
          <ac:chgData name="Zaid Faisal Mohammad Safi Zaid Faisal Mohammad Safi" userId="d3d6509f-ec4f-4e88-acaf-701251ac41f0" providerId="ADAL" clId="{D52BE693-B638-4BEC-88DE-D7A10000DBA2}" dt="2023-12-13T18:55:52.937" v="508" actId="208"/>
          <ac:picMkLst>
            <pc:docMk/>
            <pc:sldMk cId="988316033" sldId="281"/>
            <ac:picMk id="4" creationId="{34C5551B-1630-A138-670E-74F0574A1792}"/>
          </ac:picMkLst>
        </pc:picChg>
        <pc:picChg chg="del">
          <ac:chgData name="Zaid Faisal Mohammad Safi Zaid Faisal Mohammad Safi" userId="d3d6509f-ec4f-4e88-acaf-701251ac41f0" providerId="ADAL" clId="{D52BE693-B638-4BEC-88DE-D7A10000DBA2}" dt="2023-12-13T18:54:09.035" v="498" actId="478"/>
          <ac:picMkLst>
            <pc:docMk/>
            <pc:sldMk cId="988316033" sldId="281"/>
            <ac:picMk id="9" creationId="{3835D1AB-8AB7-6D91-9226-D9D35F2FAB6A}"/>
          </ac:picMkLst>
        </pc:picChg>
        <pc:picChg chg="del">
          <ac:chgData name="Zaid Faisal Mohammad Safi Zaid Faisal Mohammad Safi" userId="d3d6509f-ec4f-4e88-acaf-701251ac41f0" providerId="ADAL" clId="{D52BE693-B638-4BEC-88DE-D7A10000DBA2}" dt="2023-12-13T18:54:09.035" v="498" actId="478"/>
          <ac:picMkLst>
            <pc:docMk/>
            <pc:sldMk cId="988316033" sldId="281"/>
            <ac:picMk id="13" creationId="{C310AC2F-BF9F-D1F0-273C-443DC36DE453}"/>
          </ac:picMkLst>
        </pc:picChg>
      </pc:sldChg>
      <pc:sldChg chg="addSp delSp modSp add mod ord modClrScheme delDesignElem chgLayout">
        <pc:chgData name="Zaid Faisal Mohammad Safi Zaid Faisal Mohammad Safi" userId="d3d6509f-ec4f-4e88-acaf-701251ac41f0" providerId="ADAL" clId="{D52BE693-B638-4BEC-88DE-D7A10000DBA2}" dt="2023-12-13T13:33:01.605" v="277" actId="255"/>
        <pc:sldMkLst>
          <pc:docMk/>
          <pc:sldMk cId="1643437730" sldId="282"/>
        </pc:sldMkLst>
        <pc:spChg chg="add del mod">
          <ac:chgData name="Zaid Faisal Mohammad Safi Zaid Faisal Mohammad Safi" userId="d3d6509f-ec4f-4e88-acaf-701251ac41f0" providerId="ADAL" clId="{D52BE693-B638-4BEC-88DE-D7A10000DBA2}" dt="2023-12-13T09:07:51.758" v="28" actId="478"/>
          <ac:spMkLst>
            <pc:docMk/>
            <pc:sldMk cId="1643437730" sldId="282"/>
            <ac:spMk id="3" creationId="{5A1FB0BD-EDF0-81BC-7E9C-7C55095890C7}"/>
          </ac:spMkLst>
        </pc:spChg>
        <pc:spChg chg="add del mod">
          <ac:chgData name="Zaid Faisal Mohammad Safi Zaid Faisal Mohammad Safi" userId="d3d6509f-ec4f-4e88-acaf-701251ac41f0" providerId="ADAL" clId="{D52BE693-B638-4BEC-88DE-D7A10000DBA2}" dt="2023-12-13T09:08:18.482" v="32" actId="700"/>
          <ac:spMkLst>
            <pc:docMk/>
            <pc:sldMk cId="1643437730" sldId="282"/>
            <ac:spMk id="4" creationId="{AFB20C52-1E74-F74E-4006-D6D850B1B5A3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07:49.986" v="27" actId="478"/>
          <ac:spMkLst>
            <pc:docMk/>
            <pc:sldMk cId="1643437730" sldId="282"/>
            <ac:spMk id="7" creationId="{0E8DAB4D-8928-A272-5BF0-EB677EF654C9}"/>
          </ac:spMkLst>
        </pc:spChg>
        <pc:spChg chg="add del mod">
          <ac:chgData name="Zaid Faisal Mohammad Safi Zaid Faisal Mohammad Safi" userId="d3d6509f-ec4f-4e88-acaf-701251ac41f0" providerId="ADAL" clId="{D52BE693-B638-4BEC-88DE-D7A10000DBA2}" dt="2023-12-13T09:08:18.482" v="32" actId="700"/>
          <ac:spMkLst>
            <pc:docMk/>
            <pc:sldMk cId="1643437730" sldId="282"/>
            <ac:spMk id="8" creationId="{A358C10D-BCD2-B607-C440-62D262CFEC05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09:08:46.975" v="36" actId="1076"/>
          <ac:spMkLst>
            <pc:docMk/>
            <pc:sldMk cId="1643437730" sldId="282"/>
            <ac:spMk id="9" creationId="{1612F2C3-A0AC-954A-E73D-8A227250628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8:18.482" v="32" actId="700"/>
          <ac:spMkLst>
            <pc:docMk/>
            <pc:sldMk cId="1643437730" sldId="282"/>
            <ac:spMk id="10" creationId="{F3060C83-F051-4F0E-ABAD-AA0DFC48B218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13:33:01.605" v="277" actId="255"/>
          <ac:spMkLst>
            <pc:docMk/>
            <pc:sldMk cId="1643437730" sldId="282"/>
            <ac:spMk id="11" creationId="{8EF1DD61-E972-61EC-5DDF-9DA08B967FE2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8:18.482" v="32" actId="700"/>
          <ac:spMkLst>
            <pc:docMk/>
            <pc:sldMk cId="1643437730" sldId="282"/>
            <ac:spMk id="12" creationId="{83C98ABE-055B-441F-B07E-44F97F083C3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8:18.482" v="32" actId="700"/>
          <ac:spMkLst>
            <pc:docMk/>
            <pc:sldMk cId="1643437730" sldId="282"/>
            <ac:spMk id="14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8:18.482" v="32" actId="700"/>
          <ac:spMkLst>
            <pc:docMk/>
            <pc:sldMk cId="1643437730" sldId="282"/>
            <ac:spMk id="16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8:18.482" v="32" actId="700"/>
          <ac:spMkLst>
            <pc:docMk/>
            <pc:sldMk cId="1643437730" sldId="282"/>
            <ac:spMk id="18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8:18.482" v="32" actId="700"/>
          <ac:spMkLst>
            <pc:docMk/>
            <pc:sldMk cId="1643437730" sldId="282"/>
            <ac:spMk id="20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08:18.482" v="32" actId="700"/>
          <ac:spMkLst>
            <pc:docMk/>
            <pc:sldMk cId="1643437730" sldId="282"/>
            <ac:spMk id="22" creationId="{3ECA69A1-7536-43AC-85EF-C7106179F5ED}"/>
          </ac:spMkLst>
        </pc:spChg>
        <pc:picChg chg="del">
          <ac:chgData name="Zaid Faisal Mohammad Safi Zaid Faisal Mohammad Safi" userId="d3d6509f-ec4f-4e88-acaf-701251ac41f0" providerId="ADAL" clId="{D52BE693-B638-4BEC-88DE-D7A10000DBA2}" dt="2023-12-13T09:07:47.622" v="26" actId="478"/>
          <ac:picMkLst>
            <pc:docMk/>
            <pc:sldMk cId="1643437730" sldId="282"/>
            <ac:picMk id="5" creationId="{D27F2357-A44B-82A3-C5BF-A2F834A6F2B1}"/>
          </ac:picMkLst>
        </pc:picChg>
        <pc:picChg chg="del">
          <ac:chgData name="Zaid Faisal Mohammad Safi Zaid Faisal Mohammad Safi" userId="d3d6509f-ec4f-4e88-acaf-701251ac41f0" providerId="ADAL" clId="{D52BE693-B638-4BEC-88DE-D7A10000DBA2}" dt="2023-12-13T09:07:47.132" v="25" actId="478"/>
          <ac:picMkLst>
            <pc:docMk/>
            <pc:sldMk cId="1643437730" sldId="282"/>
            <ac:picMk id="6" creationId="{54545DCB-4488-AB08-2BC9-DBCF086B6F10}"/>
          </ac:picMkLst>
        </pc:picChg>
      </pc:sldChg>
      <pc:sldChg chg="add del">
        <pc:chgData name="Zaid Faisal Mohammad Safi Zaid Faisal Mohammad Safi" userId="d3d6509f-ec4f-4e88-acaf-701251ac41f0" providerId="ADAL" clId="{D52BE693-B638-4BEC-88DE-D7A10000DBA2}" dt="2023-12-13T09:06:57.570" v="20" actId="47"/>
        <pc:sldMkLst>
          <pc:docMk/>
          <pc:sldMk cId="2522905692" sldId="282"/>
        </pc:sldMkLst>
      </pc:sldChg>
      <pc:sldChg chg="new del">
        <pc:chgData name="Zaid Faisal Mohammad Safi Zaid Faisal Mohammad Safi" userId="d3d6509f-ec4f-4e88-acaf-701251ac41f0" providerId="ADAL" clId="{D52BE693-B638-4BEC-88DE-D7A10000DBA2}" dt="2023-12-13T09:08:01.581" v="30" actId="47"/>
        <pc:sldMkLst>
          <pc:docMk/>
          <pc:sldMk cId="2230829892" sldId="283"/>
        </pc:sldMkLst>
      </pc:sldChg>
      <pc:sldChg chg="addSp delSp modSp add mod">
        <pc:chgData name="Zaid Faisal Mohammad Safi Zaid Faisal Mohammad Safi" userId="d3d6509f-ec4f-4e88-acaf-701251ac41f0" providerId="ADAL" clId="{D52BE693-B638-4BEC-88DE-D7A10000DBA2}" dt="2023-12-13T13:34:49.650" v="287" actId="14100"/>
        <pc:sldMkLst>
          <pc:docMk/>
          <pc:sldMk cId="2597314636" sldId="283"/>
        </pc:sldMkLst>
        <pc:spChg chg="add mod">
          <ac:chgData name="Zaid Faisal Mohammad Safi Zaid Faisal Mohammad Safi" userId="d3d6509f-ec4f-4e88-acaf-701251ac41f0" providerId="ADAL" clId="{D52BE693-B638-4BEC-88DE-D7A10000DBA2}" dt="2023-12-13T13:34:49.650" v="287" actId="14100"/>
          <ac:spMkLst>
            <pc:docMk/>
            <pc:sldMk cId="2597314636" sldId="283"/>
            <ac:spMk id="2" creationId="{DF734504-A544-03A2-D988-B64AB7D45A5B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09:10:05.036" v="57" actId="403"/>
          <ac:spMkLst>
            <pc:docMk/>
            <pc:sldMk cId="2597314636" sldId="283"/>
            <ac:spMk id="3" creationId="{BAD747B1-3BED-DBA3-3EA3-3CA5AD4877B2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09:20.548" v="46" actId="478"/>
          <ac:spMkLst>
            <pc:docMk/>
            <pc:sldMk cId="2597314636" sldId="283"/>
            <ac:spMk id="9" creationId="{1612F2C3-A0AC-954A-E73D-8A2272506288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09:22.026" v="47" actId="478"/>
          <ac:spMkLst>
            <pc:docMk/>
            <pc:sldMk cId="2597314636" sldId="283"/>
            <ac:spMk id="11" creationId="{8EF1DD61-E972-61EC-5DDF-9DA08B967FE2}"/>
          </ac:spMkLst>
        </pc:spChg>
        <pc:picChg chg="add mod">
          <ac:chgData name="Zaid Faisal Mohammad Safi Zaid Faisal Mohammad Safi" userId="d3d6509f-ec4f-4e88-acaf-701251ac41f0" providerId="ADAL" clId="{D52BE693-B638-4BEC-88DE-D7A10000DBA2}" dt="2023-12-13T09:09:45.541" v="51" actId="1076"/>
          <ac:picMkLst>
            <pc:docMk/>
            <pc:sldMk cId="2597314636" sldId="283"/>
            <ac:picMk id="4" creationId="{36048ED8-8690-FE07-F811-381F13868FAC}"/>
          </ac:picMkLst>
        </pc:picChg>
      </pc:sldChg>
      <pc:sldChg chg="addSp delSp modSp add mod">
        <pc:chgData name="Zaid Faisal Mohammad Safi Zaid Faisal Mohammad Safi" userId="d3d6509f-ec4f-4e88-acaf-701251ac41f0" providerId="ADAL" clId="{D52BE693-B638-4BEC-88DE-D7A10000DBA2}" dt="2023-12-13T13:34:46.158" v="286" actId="14100"/>
        <pc:sldMkLst>
          <pc:docMk/>
          <pc:sldMk cId="846599952" sldId="284"/>
        </pc:sldMkLst>
        <pc:spChg chg="del">
          <ac:chgData name="Zaid Faisal Mohammad Safi Zaid Faisal Mohammad Safi" userId="d3d6509f-ec4f-4e88-acaf-701251ac41f0" providerId="ADAL" clId="{D52BE693-B638-4BEC-88DE-D7A10000DBA2}" dt="2023-12-13T09:10:32.040" v="60" actId="478"/>
          <ac:spMkLst>
            <pc:docMk/>
            <pc:sldMk cId="846599952" sldId="284"/>
            <ac:spMk id="2" creationId="{DF734504-A544-03A2-D988-B64AB7D45A5B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10:34.703" v="61" actId="478"/>
          <ac:spMkLst>
            <pc:docMk/>
            <pc:sldMk cId="846599952" sldId="284"/>
            <ac:spMk id="3" creationId="{BAD747B1-3BED-DBA3-3EA3-3CA5AD4877B2}"/>
          </ac:spMkLst>
        </pc:spChg>
        <pc:spChg chg="add del mod">
          <ac:chgData name="Zaid Faisal Mohammad Safi Zaid Faisal Mohammad Safi" userId="d3d6509f-ec4f-4e88-acaf-701251ac41f0" providerId="ADAL" clId="{D52BE693-B638-4BEC-88DE-D7A10000DBA2}" dt="2023-12-13T09:10:36.173" v="62" actId="478"/>
          <ac:spMkLst>
            <pc:docMk/>
            <pc:sldMk cId="846599952" sldId="284"/>
            <ac:spMk id="6" creationId="{4BFB555D-D98A-973E-A160-DB85DD6FFE06}"/>
          </ac:spMkLst>
        </pc:spChg>
        <pc:spChg chg="add del mod">
          <ac:chgData name="Zaid Faisal Mohammad Safi Zaid Faisal Mohammad Safi" userId="d3d6509f-ec4f-4e88-acaf-701251ac41f0" providerId="ADAL" clId="{D52BE693-B638-4BEC-88DE-D7A10000DBA2}" dt="2023-12-13T09:10:37.735" v="63" actId="478"/>
          <ac:spMkLst>
            <pc:docMk/>
            <pc:sldMk cId="846599952" sldId="284"/>
            <ac:spMk id="8" creationId="{039AE54C-8776-ABFD-6B66-A3C3CE727439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13:34:46.158" v="286" actId="14100"/>
          <ac:spMkLst>
            <pc:docMk/>
            <pc:sldMk cId="846599952" sldId="284"/>
            <ac:spMk id="9" creationId="{E63FBB47-1E69-0501-906C-E4CC3464D9E4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13:34:06.750" v="281" actId="113"/>
          <ac:spMkLst>
            <pc:docMk/>
            <pc:sldMk cId="846599952" sldId="284"/>
            <ac:spMk id="11" creationId="{180DE9BA-FA43-B13F-DB1E-C1C7E2A9908B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13:34:11.537" v="283" actId="113"/>
          <ac:spMkLst>
            <pc:docMk/>
            <pc:sldMk cId="846599952" sldId="284"/>
            <ac:spMk id="13" creationId="{21E16586-E498-1FF9-65B5-45EB71BCBB3C}"/>
          </ac:spMkLst>
        </pc:spChg>
        <pc:picChg chg="del">
          <ac:chgData name="Zaid Faisal Mohammad Safi Zaid Faisal Mohammad Safi" userId="d3d6509f-ec4f-4e88-acaf-701251ac41f0" providerId="ADAL" clId="{D52BE693-B638-4BEC-88DE-D7A10000DBA2}" dt="2023-12-13T09:10:38.487" v="64" actId="478"/>
          <ac:picMkLst>
            <pc:docMk/>
            <pc:sldMk cId="846599952" sldId="284"/>
            <ac:picMk id="4" creationId="{36048ED8-8690-FE07-F811-381F13868FAC}"/>
          </ac:picMkLst>
        </pc:picChg>
        <pc:picChg chg="add mod">
          <ac:chgData name="Zaid Faisal Mohammad Safi Zaid Faisal Mohammad Safi" userId="d3d6509f-ec4f-4e88-acaf-701251ac41f0" providerId="ADAL" clId="{D52BE693-B638-4BEC-88DE-D7A10000DBA2}" dt="2023-12-13T09:14:03.677" v="189" actId="1440"/>
          <ac:picMkLst>
            <pc:docMk/>
            <pc:sldMk cId="846599952" sldId="284"/>
            <ac:picMk id="15" creationId="{146B7BEC-EB66-2B17-E1DC-6FF47BCDDC30}"/>
          </ac:picMkLst>
        </pc:picChg>
      </pc:sldChg>
      <pc:sldChg chg="addSp delSp modSp add mod setBg">
        <pc:chgData name="Zaid Faisal Mohammad Safi Zaid Faisal Mohammad Safi" userId="d3d6509f-ec4f-4e88-acaf-701251ac41f0" providerId="ADAL" clId="{D52BE693-B638-4BEC-88DE-D7A10000DBA2}" dt="2023-12-13T19:45:26.447" v="587" actId="20577"/>
        <pc:sldMkLst>
          <pc:docMk/>
          <pc:sldMk cId="3482903759" sldId="285"/>
        </pc:sldMkLst>
        <pc:spChg chg="add del mod">
          <ac:chgData name="Zaid Faisal Mohammad Safi Zaid Faisal Mohammad Safi" userId="d3d6509f-ec4f-4e88-acaf-701251ac41f0" providerId="ADAL" clId="{D52BE693-B638-4BEC-88DE-D7A10000DBA2}" dt="2023-12-13T09:14:34.429" v="193" actId="478"/>
          <ac:spMkLst>
            <pc:docMk/>
            <pc:sldMk cId="3482903759" sldId="285"/>
            <ac:spMk id="3" creationId="{9DB5C51C-07B5-1773-A822-0033F8316282}"/>
          </ac:spMkLst>
        </pc:spChg>
        <pc:spChg chg="add del mod">
          <ac:chgData name="Zaid Faisal Mohammad Safi Zaid Faisal Mohammad Safi" userId="d3d6509f-ec4f-4e88-acaf-701251ac41f0" providerId="ADAL" clId="{D52BE693-B638-4BEC-88DE-D7A10000DBA2}" dt="2023-12-13T09:14:36.861" v="195" actId="478"/>
          <ac:spMkLst>
            <pc:docMk/>
            <pc:sldMk cId="3482903759" sldId="285"/>
            <ac:spMk id="5" creationId="{065A3662-61A3-70C0-067A-00E6A207297E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09:15:32.411" v="204" actId="26606"/>
          <ac:spMkLst>
            <pc:docMk/>
            <pc:sldMk cId="3482903759" sldId="285"/>
            <ac:spMk id="6" creationId="{9497A479-D733-DEAE-40B1-12010B100F66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19:45:26.447" v="587" actId="20577"/>
          <ac:spMkLst>
            <pc:docMk/>
            <pc:sldMk cId="3482903759" sldId="285"/>
            <ac:spMk id="7" creationId="{D05C9DFA-9E6C-92A0-50C6-F8C174C6622F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14:31.811" v="192" actId="478"/>
          <ac:spMkLst>
            <pc:docMk/>
            <pc:sldMk cId="3482903759" sldId="285"/>
            <ac:spMk id="9" creationId="{E63FBB47-1E69-0501-906C-E4CC3464D9E4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6.086" v="203" actId="26606"/>
          <ac:spMkLst>
            <pc:docMk/>
            <pc:sldMk cId="3482903759" sldId="285"/>
            <ac:spMk id="10" creationId="{F3060C83-F051-4F0E-ABAD-AA0DFC48B218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14:35.656" v="194" actId="478"/>
          <ac:spMkLst>
            <pc:docMk/>
            <pc:sldMk cId="3482903759" sldId="285"/>
            <ac:spMk id="11" creationId="{180DE9BA-FA43-B13F-DB1E-C1C7E2A9908B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6.086" v="203" actId="26606"/>
          <ac:spMkLst>
            <pc:docMk/>
            <pc:sldMk cId="3482903759" sldId="285"/>
            <ac:spMk id="12" creationId="{83C98ABE-055B-441F-B07E-44F97F083C39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14:38.111" v="196" actId="478"/>
          <ac:spMkLst>
            <pc:docMk/>
            <pc:sldMk cId="3482903759" sldId="285"/>
            <ac:spMk id="13" creationId="{21E16586-E498-1FF9-65B5-45EB71BCBB3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6.086" v="203" actId="26606"/>
          <ac:spMkLst>
            <pc:docMk/>
            <pc:sldMk cId="3482903759" sldId="285"/>
            <ac:spMk id="14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6.086" v="203" actId="26606"/>
          <ac:spMkLst>
            <pc:docMk/>
            <pc:sldMk cId="3482903759" sldId="285"/>
            <ac:spMk id="16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6.086" v="203" actId="26606"/>
          <ac:spMkLst>
            <pc:docMk/>
            <pc:sldMk cId="3482903759" sldId="285"/>
            <ac:spMk id="18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6.086" v="203" actId="26606"/>
          <ac:spMkLst>
            <pc:docMk/>
            <pc:sldMk cId="3482903759" sldId="285"/>
            <ac:spMk id="20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6.086" v="203" actId="26606"/>
          <ac:spMkLst>
            <pc:docMk/>
            <pc:sldMk cId="3482903759" sldId="285"/>
            <ac:spMk id="22" creationId="{3ECA69A1-7536-43AC-85EF-C7106179F5E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5.230" v="200" actId="26606"/>
          <ac:spMkLst>
            <pc:docMk/>
            <pc:sldMk cId="3482903759" sldId="285"/>
            <ac:spMk id="27" creationId="{04812C46-200A-4DEB-A05E-3ED6C68C2387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5.230" v="200" actId="26606"/>
          <ac:spMkLst>
            <pc:docMk/>
            <pc:sldMk cId="3482903759" sldId="285"/>
            <ac:spMk id="29" creationId="{D1EA859B-E555-4109-94F3-6700E046E00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6.078" v="202" actId="26606"/>
          <ac:spMkLst>
            <pc:docMk/>
            <pc:sldMk cId="3482903759" sldId="285"/>
            <ac:spMk id="31" creationId="{C0763A76-9F1C-4FC5-82B7-DD475DA461B2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16.078" v="202" actId="26606"/>
          <ac:spMkLst>
            <pc:docMk/>
            <pc:sldMk cId="3482903759" sldId="285"/>
            <ac:spMk id="32" creationId="{E81BF4F6-F2CF-4984-9D14-D6966D92F99F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32.411" v="204" actId="26606"/>
          <ac:spMkLst>
            <pc:docMk/>
            <pc:sldMk cId="3482903759" sldId="285"/>
            <ac:spMk id="34" creationId="{04812C46-200A-4DEB-A05E-3ED6C68C2387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09:15:32.411" v="204" actId="26606"/>
          <ac:spMkLst>
            <pc:docMk/>
            <pc:sldMk cId="3482903759" sldId="285"/>
            <ac:spMk id="35" creationId="{D1EA859B-E555-4109-94F3-6700E046E008}"/>
          </ac:spMkLst>
        </pc:spChg>
        <pc:spChg chg="add">
          <ac:chgData name="Zaid Faisal Mohammad Safi Zaid Faisal Mohammad Safi" userId="d3d6509f-ec4f-4e88-acaf-701251ac41f0" providerId="ADAL" clId="{D52BE693-B638-4BEC-88DE-D7A10000DBA2}" dt="2023-12-13T09:15:32.411" v="204" actId="26606"/>
          <ac:spMkLst>
            <pc:docMk/>
            <pc:sldMk cId="3482903759" sldId="285"/>
            <ac:spMk id="40" creationId="{F13C74B1-5B17-4795-BED0-7140497B445A}"/>
          </ac:spMkLst>
        </pc:spChg>
        <pc:spChg chg="add">
          <ac:chgData name="Zaid Faisal Mohammad Safi Zaid Faisal Mohammad Safi" userId="d3d6509f-ec4f-4e88-acaf-701251ac41f0" providerId="ADAL" clId="{D52BE693-B638-4BEC-88DE-D7A10000DBA2}" dt="2023-12-13T09:15:32.411" v="204" actId="26606"/>
          <ac:spMkLst>
            <pc:docMk/>
            <pc:sldMk cId="3482903759" sldId="285"/>
            <ac:spMk id="42" creationId="{D4974D33-8DC5-464E-8C6D-BE58F0669C17}"/>
          </ac:spMkLst>
        </pc:spChg>
        <pc:picChg chg="add mod ord">
          <ac:chgData name="Zaid Faisal Mohammad Safi Zaid Faisal Mohammad Safi" userId="d3d6509f-ec4f-4e88-acaf-701251ac41f0" providerId="ADAL" clId="{D52BE693-B638-4BEC-88DE-D7A10000DBA2}" dt="2023-12-13T09:16:39.810" v="215" actId="14100"/>
          <ac:picMkLst>
            <pc:docMk/>
            <pc:sldMk cId="3482903759" sldId="285"/>
            <ac:picMk id="8" creationId="{F350CE12-95F9-3268-02FB-E5CF326B6194}"/>
          </ac:picMkLst>
        </pc:picChg>
        <pc:picChg chg="del">
          <ac:chgData name="Zaid Faisal Mohammad Safi Zaid Faisal Mohammad Safi" userId="d3d6509f-ec4f-4e88-acaf-701251ac41f0" providerId="ADAL" clId="{D52BE693-B638-4BEC-88DE-D7A10000DBA2}" dt="2023-12-13T09:14:38.756" v="197" actId="478"/>
          <ac:picMkLst>
            <pc:docMk/>
            <pc:sldMk cId="3482903759" sldId="285"/>
            <ac:picMk id="15" creationId="{146B7BEC-EB66-2B17-E1DC-6FF47BCDDC30}"/>
          </ac:picMkLst>
        </pc:picChg>
      </pc:sldChg>
      <pc:sldChg chg="addSp delSp modSp add mod ord">
        <pc:chgData name="Zaid Faisal Mohammad Safi Zaid Faisal Mohammad Safi" userId="d3d6509f-ec4f-4e88-acaf-701251ac41f0" providerId="ADAL" clId="{D52BE693-B638-4BEC-88DE-D7A10000DBA2}" dt="2023-12-13T09:17:58.888" v="227" actId="1076"/>
        <pc:sldMkLst>
          <pc:docMk/>
          <pc:sldMk cId="3033148949" sldId="286"/>
        </pc:sldMkLst>
        <pc:spChg chg="add del mod">
          <ac:chgData name="Zaid Faisal Mohammad Safi Zaid Faisal Mohammad Safi" userId="d3d6509f-ec4f-4e88-acaf-701251ac41f0" providerId="ADAL" clId="{D52BE693-B638-4BEC-88DE-D7A10000DBA2}" dt="2023-12-13T09:17:42.832" v="223" actId="478"/>
          <ac:spMkLst>
            <pc:docMk/>
            <pc:sldMk cId="3033148949" sldId="286"/>
            <ac:spMk id="3" creationId="{28FAF5F8-4FFC-72C9-E8C0-679B9DC93442}"/>
          </ac:spMkLst>
        </pc:spChg>
        <pc:spChg chg="add del mod">
          <ac:chgData name="Zaid Faisal Mohammad Safi Zaid Faisal Mohammad Safi" userId="d3d6509f-ec4f-4e88-acaf-701251ac41f0" providerId="ADAL" clId="{D52BE693-B638-4BEC-88DE-D7A10000DBA2}" dt="2023-12-13T09:17:42.832" v="223" actId="478"/>
          <ac:spMkLst>
            <pc:docMk/>
            <pc:sldMk cId="3033148949" sldId="286"/>
            <ac:spMk id="5" creationId="{746A03E8-8A05-0AB9-5B9A-561F89C61D6A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09:17:53.248" v="225" actId="1076"/>
          <ac:spMkLst>
            <pc:docMk/>
            <pc:sldMk cId="3033148949" sldId="286"/>
            <ac:spMk id="6" creationId="{DCB98888-EF2C-9245-5C93-F2D396663789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17:38.921" v="222" actId="478"/>
          <ac:spMkLst>
            <pc:docMk/>
            <pc:sldMk cId="3033148949" sldId="286"/>
            <ac:spMk id="9" creationId="{E63FBB47-1E69-0501-906C-E4CC3464D9E4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17:38.921" v="222" actId="478"/>
          <ac:spMkLst>
            <pc:docMk/>
            <pc:sldMk cId="3033148949" sldId="286"/>
            <ac:spMk id="11" creationId="{180DE9BA-FA43-B13F-DB1E-C1C7E2A9908B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17:38.921" v="222" actId="478"/>
          <ac:spMkLst>
            <pc:docMk/>
            <pc:sldMk cId="3033148949" sldId="286"/>
            <ac:spMk id="13" creationId="{21E16586-E498-1FF9-65B5-45EB71BCBB3C}"/>
          </ac:spMkLst>
        </pc:spChg>
        <pc:picChg chg="add mod">
          <ac:chgData name="Zaid Faisal Mohammad Safi Zaid Faisal Mohammad Safi" userId="d3d6509f-ec4f-4e88-acaf-701251ac41f0" providerId="ADAL" clId="{D52BE693-B638-4BEC-88DE-D7A10000DBA2}" dt="2023-12-13T09:17:58.888" v="227" actId="1076"/>
          <ac:picMkLst>
            <pc:docMk/>
            <pc:sldMk cId="3033148949" sldId="286"/>
            <ac:picMk id="7" creationId="{569692A7-CE57-60BF-3E42-2B31F9340CA1}"/>
          </ac:picMkLst>
        </pc:picChg>
        <pc:picChg chg="del">
          <ac:chgData name="Zaid Faisal Mohammad Safi Zaid Faisal Mohammad Safi" userId="d3d6509f-ec4f-4e88-acaf-701251ac41f0" providerId="ADAL" clId="{D52BE693-B638-4BEC-88DE-D7A10000DBA2}" dt="2023-12-13T09:17:38.921" v="222" actId="478"/>
          <ac:picMkLst>
            <pc:docMk/>
            <pc:sldMk cId="3033148949" sldId="286"/>
            <ac:picMk id="15" creationId="{146B7BEC-EB66-2B17-E1DC-6FF47BCDDC30}"/>
          </ac:picMkLst>
        </pc:picChg>
      </pc:sldChg>
      <pc:sldChg chg="addSp delSp modSp add mod setBg">
        <pc:chgData name="Zaid Faisal Mohammad Safi Zaid Faisal Mohammad Safi" userId="d3d6509f-ec4f-4e88-acaf-701251ac41f0" providerId="ADAL" clId="{D52BE693-B638-4BEC-88DE-D7A10000DBA2}" dt="2023-12-13T13:41:27.644" v="349" actId="27636"/>
        <pc:sldMkLst>
          <pc:docMk/>
          <pc:sldMk cId="3401645980" sldId="287"/>
        </pc:sldMkLst>
        <pc:spChg chg="add del mod">
          <ac:chgData name="Zaid Faisal Mohammad Safi Zaid Faisal Mohammad Safi" userId="d3d6509f-ec4f-4e88-acaf-701251ac41f0" providerId="ADAL" clId="{D52BE693-B638-4BEC-88DE-D7A10000DBA2}" dt="2023-12-13T09:18:20.617" v="231" actId="478"/>
          <ac:spMkLst>
            <pc:docMk/>
            <pc:sldMk cId="3401645980" sldId="287"/>
            <ac:spMk id="3" creationId="{1D1C6E85-CA2E-3FE0-AC3C-0128A7D821D0}"/>
          </ac:spMkLst>
        </pc:spChg>
        <pc:spChg chg="add del mod">
          <ac:chgData name="Zaid Faisal Mohammad Safi Zaid Faisal Mohammad Safi" userId="d3d6509f-ec4f-4e88-acaf-701251ac41f0" providerId="ADAL" clId="{D52BE693-B638-4BEC-88DE-D7A10000DBA2}" dt="2023-12-13T09:18:20.617" v="231" actId="478"/>
          <ac:spMkLst>
            <pc:docMk/>
            <pc:sldMk cId="3401645980" sldId="287"/>
            <ac:spMk id="5" creationId="{6DE03D1C-9105-6FB0-8825-564B386C6364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09:18:16.381" v="230" actId="478"/>
          <ac:spMkLst>
            <pc:docMk/>
            <pc:sldMk cId="3401645980" sldId="287"/>
            <ac:spMk id="6" creationId="{DCB98888-EF2C-9245-5C93-F2D396663789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8" creationId="{56C8E464-53BD-1193-CBAE-20A874CAE7C5}"/>
          </ac:spMkLst>
        </pc:spChg>
        <pc:spChg chg="add del mod ord">
          <ac:chgData name="Zaid Faisal Mohammad Safi Zaid Faisal Mohammad Safi" userId="d3d6509f-ec4f-4e88-acaf-701251ac41f0" providerId="ADAL" clId="{D52BE693-B638-4BEC-88DE-D7A10000DBA2}" dt="2023-12-13T13:41:27.644" v="349" actId="27636"/>
          <ac:spMkLst>
            <pc:docMk/>
            <pc:sldMk cId="3401645980" sldId="287"/>
            <ac:spMk id="9" creationId="{E7FF52D9-3A6E-4746-A49C-549763FC1FA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10" creationId="{F3060C83-F051-4F0E-ABAD-AA0DFC48B21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12" creationId="{83C98ABE-055B-441F-B07E-44F97F083C3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38:47.534" v="308" actId="26606"/>
          <ac:spMkLst>
            <pc:docMk/>
            <pc:sldMk cId="3401645980" sldId="287"/>
            <ac:spMk id="13" creationId="{F13C74B1-5B17-4795-BED0-7140497B445A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14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38:47.534" v="308" actId="26606"/>
          <ac:spMkLst>
            <pc:docMk/>
            <pc:sldMk cId="3401645980" sldId="287"/>
            <ac:spMk id="15" creationId="{D4974D33-8DC5-464E-8C6D-BE58F0669C17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16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18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20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22" creationId="{3ECA69A1-7536-43AC-85EF-C7106179F5E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39:08.062" v="319" actId="26606"/>
          <ac:spMkLst>
            <pc:docMk/>
            <pc:sldMk cId="3401645980" sldId="287"/>
            <ac:spMk id="24" creationId="{F13C74B1-5B17-4795-BED0-7140497B445A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39:08.062" v="319" actId="26606"/>
          <ac:spMkLst>
            <pc:docMk/>
            <pc:sldMk cId="3401645980" sldId="287"/>
            <ac:spMk id="25" creationId="{D4974D33-8DC5-464E-8C6D-BE58F0669C17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39:58.742" v="326" actId="26606"/>
          <ac:spMkLst>
            <pc:docMk/>
            <pc:sldMk cId="3401645980" sldId="287"/>
            <ac:spMk id="26" creationId="{F13C74B1-5B17-4795-BED0-7140497B445A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38:09.958" v="299" actId="26606"/>
          <ac:spMkLst>
            <pc:docMk/>
            <pc:sldMk cId="3401645980" sldId="287"/>
            <ac:spMk id="27" creationId="{04812C46-200A-4DEB-A05E-3ED6C68C2387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39:58.742" v="326" actId="26606"/>
          <ac:spMkLst>
            <pc:docMk/>
            <pc:sldMk cId="3401645980" sldId="287"/>
            <ac:spMk id="28" creationId="{D4974D33-8DC5-464E-8C6D-BE58F0669C17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38:09.958" v="299" actId="26606"/>
          <ac:spMkLst>
            <pc:docMk/>
            <pc:sldMk cId="3401645980" sldId="287"/>
            <ac:spMk id="29" creationId="{D1EA859B-E555-4109-94F3-6700E046E00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06.126" v="328" actId="26606"/>
          <ac:spMkLst>
            <pc:docMk/>
            <pc:sldMk cId="3401645980" sldId="287"/>
            <ac:spMk id="30" creationId="{F3060C83-F051-4F0E-ABAD-AA0DFC48B21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06.126" v="328" actId="26606"/>
          <ac:spMkLst>
            <pc:docMk/>
            <pc:sldMk cId="3401645980" sldId="287"/>
            <ac:spMk id="31" creationId="{83C98ABE-055B-441F-B07E-44F97F083C3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06.126" v="328" actId="26606"/>
          <ac:spMkLst>
            <pc:docMk/>
            <pc:sldMk cId="3401645980" sldId="287"/>
            <ac:spMk id="32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06.126" v="328" actId="26606"/>
          <ac:spMkLst>
            <pc:docMk/>
            <pc:sldMk cId="3401645980" sldId="287"/>
            <ac:spMk id="33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06.126" v="328" actId="26606"/>
          <ac:spMkLst>
            <pc:docMk/>
            <pc:sldMk cId="3401645980" sldId="287"/>
            <ac:spMk id="34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06.126" v="328" actId="26606"/>
          <ac:spMkLst>
            <pc:docMk/>
            <pc:sldMk cId="3401645980" sldId="287"/>
            <ac:spMk id="35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06.126" v="328" actId="26606"/>
          <ac:spMkLst>
            <pc:docMk/>
            <pc:sldMk cId="3401645980" sldId="287"/>
            <ac:spMk id="36" creationId="{3ECA69A1-7536-43AC-85EF-C7106179F5ED}"/>
          </ac:spMkLst>
        </pc:spChg>
        <pc:spChg chg="add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38" creationId="{A8908DB7-C3A6-4FCB-9820-CEE02B398C4A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57.897" v="344" actId="26606"/>
          <ac:spMkLst>
            <pc:docMk/>
            <pc:sldMk cId="3401645980" sldId="287"/>
            <ac:spMk id="39" creationId="{F3060C83-F051-4F0E-ABAD-AA0DFC48B21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57.897" v="344" actId="26606"/>
          <ac:spMkLst>
            <pc:docMk/>
            <pc:sldMk cId="3401645980" sldId="287"/>
            <ac:spMk id="40" creationId="{83C98ABE-055B-441F-B07E-44F97F083C3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57.897" v="344" actId="26606"/>
          <ac:spMkLst>
            <pc:docMk/>
            <pc:sldMk cId="3401645980" sldId="287"/>
            <ac:spMk id="41" creationId="{29FDB030-9B49-4CED-8CCD-4D99382388AC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57.897" v="344" actId="26606"/>
          <ac:spMkLst>
            <pc:docMk/>
            <pc:sldMk cId="3401645980" sldId="287"/>
            <ac:spMk id="42" creationId="{3783CA14-24A1-485C-8B30-D6A5D87987AD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57.897" v="344" actId="26606"/>
          <ac:spMkLst>
            <pc:docMk/>
            <pc:sldMk cId="3401645980" sldId="287"/>
            <ac:spMk id="43" creationId="{9A97C86A-04D6-40F7-AE84-31AB43E6A846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57.897" v="344" actId="26606"/>
          <ac:spMkLst>
            <pc:docMk/>
            <pc:sldMk cId="3401645980" sldId="287"/>
            <ac:spMk id="44" creationId="{FF9F2414-84E8-453E-B1F3-389FDE8192D9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57.897" v="344" actId="26606"/>
          <ac:spMkLst>
            <pc:docMk/>
            <pc:sldMk cId="3401645980" sldId="287"/>
            <ac:spMk id="45" creationId="{3ECA69A1-7536-43AC-85EF-C7106179F5ED}"/>
          </ac:spMkLst>
        </pc:spChg>
        <pc:spChg chg="add">
          <ac:chgData name="Zaid Faisal Mohammad Safi Zaid Faisal Mohammad Safi" userId="d3d6509f-ec4f-4e88-acaf-701251ac41f0" providerId="ADAL" clId="{D52BE693-B638-4BEC-88DE-D7A10000DBA2}" dt="2023-12-13T13:41:08.858" v="346" actId="26606"/>
          <ac:spMkLst>
            <pc:docMk/>
            <pc:sldMk cId="3401645980" sldId="287"/>
            <ac:spMk id="47" creationId="{535742DD-1B16-4E9D-B715-0D74B4574A68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53.150" v="337" actId="26606"/>
          <ac:spMkLst>
            <pc:docMk/>
            <pc:sldMk cId="3401645980" sldId="287"/>
            <ac:spMk id="51" creationId="{F13C74B1-5B17-4795-BED0-7140497B445A}"/>
          </ac:spMkLst>
        </pc:spChg>
        <pc:spChg chg="add del">
          <ac:chgData name="Zaid Faisal Mohammad Safi Zaid Faisal Mohammad Safi" userId="d3d6509f-ec4f-4e88-acaf-701251ac41f0" providerId="ADAL" clId="{D52BE693-B638-4BEC-88DE-D7A10000DBA2}" dt="2023-12-13T13:40:53.150" v="337" actId="26606"/>
          <ac:spMkLst>
            <pc:docMk/>
            <pc:sldMk cId="3401645980" sldId="287"/>
            <ac:spMk id="53" creationId="{D4974D33-8DC5-464E-8C6D-BE58F0669C17}"/>
          </ac:spMkLst>
        </pc:spChg>
        <pc:graphicFrameChg chg="add del">
          <ac:chgData name="Zaid Faisal Mohammad Safi Zaid Faisal Mohammad Safi" userId="d3d6509f-ec4f-4e88-acaf-701251ac41f0" providerId="ADAL" clId="{D52BE693-B638-4BEC-88DE-D7A10000DBA2}" dt="2023-12-13T13:40:06.126" v="328" actId="26606"/>
          <ac:graphicFrameMkLst>
            <pc:docMk/>
            <pc:sldMk cId="3401645980" sldId="287"/>
            <ac:graphicFrameMk id="37" creationId="{7F816A56-6217-F8A5-1466-ED168D8F7484}"/>
          </ac:graphicFrameMkLst>
        </pc:graphicFrameChg>
        <pc:graphicFrameChg chg="add del mod ord modGraphic">
          <ac:chgData name="Zaid Faisal Mohammad Safi Zaid Faisal Mohammad Safi" userId="d3d6509f-ec4f-4e88-acaf-701251ac41f0" providerId="ADAL" clId="{D52BE693-B638-4BEC-88DE-D7A10000DBA2}" dt="2023-12-13T13:40:57.897" v="344" actId="26606"/>
          <ac:graphicFrameMkLst>
            <pc:docMk/>
            <pc:sldMk cId="3401645980" sldId="287"/>
            <ac:graphicFrameMk id="46" creationId="{61796CDE-1854-0F23-6FA1-5199E92BA4E8}"/>
          </ac:graphicFrameMkLst>
        </pc:graphicFrameChg>
        <pc:picChg chg="add mod ord">
          <ac:chgData name="Zaid Faisal Mohammad Safi Zaid Faisal Mohammad Safi" userId="d3d6509f-ec4f-4e88-acaf-701251ac41f0" providerId="ADAL" clId="{D52BE693-B638-4BEC-88DE-D7A10000DBA2}" dt="2023-12-13T13:41:08.858" v="346" actId="26606"/>
          <ac:picMkLst>
            <pc:docMk/>
            <pc:sldMk cId="3401645980" sldId="287"/>
            <ac:picMk id="2" creationId="{B33F3C56-0D12-A528-B363-13E90FFF30F6}"/>
          </ac:picMkLst>
        </pc:picChg>
        <pc:picChg chg="del">
          <ac:chgData name="Zaid Faisal Mohammad Safi Zaid Faisal Mohammad Safi" userId="d3d6509f-ec4f-4e88-acaf-701251ac41f0" providerId="ADAL" clId="{D52BE693-B638-4BEC-88DE-D7A10000DBA2}" dt="2023-12-13T09:18:16.381" v="230" actId="478"/>
          <ac:picMkLst>
            <pc:docMk/>
            <pc:sldMk cId="3401645980" sldId="287"/>
            <ac:picMk id="7" creationId="{569692A7-CE57-60BF-3E42-2B31F9340CA1}"/>
          </ac:picMkLst>
        </pc:picChg>
        <pc:picChg chg="add del mod">
          <ac:chgData name="Zaid Faisal Mohammad Safi Zaid Faisal Mohammad Safi" userId="d3d6509f-ec4f-4e88-acaf-701251ac41f0" providerId="ADAL" clId="{D52BE693-B638-4BEC-88DE-D7A10000DBA2}" dt="2023-12-13T13:37:45.366" v="295" actId="478"/>
          <ac:picMkLst>
            <pc:docMk/>
            <pc:sldMk cId="3401645980" sldId="287"/>
            <ac:picMk id="11" creationId="{B2834452-D832-C415-539B-D8BB555549FD}"/>
          </ac:picMkLst>
        </pc:picChg>
        <pc:picChg chg="add del">
          <ac:chgData name="Zaid Faisal Mohammad Safi Zaid Faisal Mohammad Safi" userId="d3d6509f-ec4f-4e88-acaf-701251ac41f0" providerId="ADAL" clId="{D52BE693-B638-4BEC-88DE-D7A10000DBA2}" dt="2023-12-13T13:37:33.309" v="291"/>
          <ac:picMkLst>
            <pc:docMk/>
            <pc:sldMk cId="3401645980" sldId="287"/>
            <ac:picMk id="1026" creationId="{B678F8C8-EF49-149A-93D1-BF0AE5D028D8}"/>
          </ac:picMkLst>
        </pc:picChg>
      </pc:sldChg>
      <pc:sldChg chg="addSp delSp modSp del mod">
        <pc:chgData name="Zaid Faisal Mohammad Safi Zaid Faisal Mohammad Safi" userId="d3d6509f-ec4f-4e88-acaf-701251ac41f0" providerId="ADAL" clId="{D52BE693-B638-4BEC-88DE-D7A10000DBA2}" dt="2023-12-13T20:01:18.451" v="616" actId="47"/>
        <pc:sldMkLst>
          <pc:docMk/>
          <pc:sldMk cId="3503376022" sldId="288"/>
        </pc:sldMkLst>
        <pc:spChg chg="del">
          <ac:chgData name="Zaid Faisal Mohammad Safi Zaid Faisal Mohammad Safi" userId="d3d6509f-ec4f-4e88-acaf-701251ac41f0" providerId="ADAL" clId="{D52BE693-B638-4BEC-88DE-D7A10000DBA2}" dt="2023-12-13T20:00:58.253" v="610" actId="21"/>
          <ac:spMkLst>
            <pc:docMk/>
            <pc:sldMk cId="3503376022" sldId="288"/>
            <ac:spMk id="2" creationId="{304B9B5D-0617-FEF2-A97F-259399A4716D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20:00:58.253" v="610" actId="21"/>
          <ac:spMkLst>
            <pc:docMk/>
            <pc:sldMk cId="3503376022" sldId="288"/>
            <ac:spMk id="3" creationId="{ADBBEAC8-5956-1759-212A-1FEA2D28E0F2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20:00:58.253" v="610" actId="21"/>
          <ac:spMkLst>
            <pc:docMk/>
            <pc:sldMk cId="3503376022" sldId="288"/>
            <ac:spMk id="5" creationId="{A68DDE7A-E34E-82B4-025C-A2194A2589D6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20:00:58.253" v="610" actId="21"/>
          <ac:spMkLst>
            <pc:docMk/>
            <pc:sldMk cId="3503376022" sldId="288"/>
            <ac:spMk id="7" creationId="{CDC9A1E6-B7B3-8C5D-60B6-5D41B6268E83}"/>
          </ac:spMkLst>
        </pc:spChg>
      </pc:sldChg>
      <pc:sldChg chg="addSp delSp modSp add mod">
        <pc:chgData name="Zaid Faisal Mohammad Safi Zaid Faisal Mohammad Safi" userId="d3d6509f-ec4f-4e88-acaf-701251ac41f0" providerId="ADAL" clId="{D52BE693-B638-4BEC-88DE-D7A10000DBA2}" dt="2023-12-13T18:59:30.252" v="530" actId="20577"/>
        <pc:sldMkLst>
          <pc:docMk/>
          <pc:sldMk cId="3905808276" sldId="289"/>
        </pc:sldMkLst>
        <pc:spChg chg="add mod">
          <ac:chgData name="Zaid Faisal Mohammad Safi Zaid Faisal Mohammad Safi" userId="d3d6509f-ec4f-4e88-acaf-701251ac41f0" providerId="ADAL" clId="{D52BE693-B638-4BEC-88DE-D7A10000DBA2}" dt="2023-12-13T18:54:00.050" v="497" actId="1076"/>
          <ac:spMkLst>
            <pc:docMk/>
            <pc:sldMk cId="3905808276" sldId="289"/>
            <ac:spMk id="2" creationId="{A2AE53A4-4074-A376-F582-AD3A55005519}"/>
          </ac:spMkLst>
        </pc:spChg>
        <pc:spChg chg="mod">
          <ac:chgData name="Zaid Faisal Mohammad Safi Zaid Faisal Mohammad Safi" userId="d3d6509f-ec4f-4e88-acaf-701251ac41f0" providerId="ADAL" clId="{D52BE693-B638-4BEC-88DE-D7A10000DBA2}" dt="2023-12-13T18:59:30.252" v="530" actId="20577"/>
          <ac:spMkLst>
            <pc:docMk/>
            <pc:sldMk cId="3905808276" sldId="289"/>
            <ac:spMk id="7" creationId="{0E8DAB4D-8928-A272-5BF0-EB677EF654C9}"/>
          </ac:spMkLst>
        </pc:spChg>
        <pc:picChg chg="del">
          <ac:chgData name="Zaid Faisal Mohammad Safi Zaid Faisal Mohammad Safi" userId="d3d6509f-ec4f-4e88-acaf-701251ac41f0" providerId="ADAL" clId="{D52BE693-B638-4BEC-88DE-D7A10000DBA2}" dt="2023-12-13T18:51:58.634" v="435" actId="478"/>
          <ac:picMkLst>
            <pc:docMk/>
            <pc:sldMk cId="3905808276" sldId="289"/>
            <ac:picMk id="4" creationId="{34C5551B-1630-A138-670E-74F0574A1792}"/>
          </ac:picMkLst>
        </pc:picChg>
        <pc:picChg chg="mod">
          <ac:chgData name="Zaid Faisal Mohammad Safi Zaid Faisal Mohammad Safi" userId="d3d6509f-ec4f-4e88-acaf-701251ac41f0" providerId="ADAL" clId="{D52BE693-B638-4BEC-88DE-D7A10000DBA2}" dt="2023-12-13T18:53:21.505" v="451" actId="1076"/>
          <ac:picMkLst>
            <pc:docMk/>
            <pc:sldMk cId="3905808276" sldId="289"/>
            <ac:picMk id="9" creationId="{3835D1AB-8AB7-6D91-9226-D9D35F2FAB6A}"/>
          </ac:picMkLst>
        </pc:picChg>
        <pc:picChg chg="mod">
          <ac:chgData name="Zaid Faisal Mohammad Safi Zaid Faisal Mohammad Safi" userId="d3d6509f-ec4f-4e88-acaf-701251ac41f0" providerId="ADAL" clId="{D52BE693-B638-4BEC-88DE-D7A10000DBA2}" dt="2023-12-13T18:52:02.176" v="436" actId="1076"/>
          <ac:picMkLst>
            <pc:docMk/>
            <pc:sldMk cId="3905808276" sldId="289"/>
            <ac:picMk id="13" creationId="{C310AC2F-BF9F-D1F0-273C-443DC36DE453}"/>
          </ac:picMkLst>
        </pc:picChg>
      </pc:sldChg>
      <pc:sldChg chg="addSp delSp modSp add mod ord">
        <pc:chgData name="Zaid Faisal Mohammad Safi Zaid Faisal Mohammad Safi" userId="d3d6509f-ec4f-4e88-acaf-701251ac41f0" providerId="ADAL" clId="{D52BE693-B638-4BEC-88DE-D7A10000DBA2}" dt="2023-12-13T20:00:30.119" v="607" actId="14100"/>
        <pc:sldMkLst>
          <pc:docMk/>
          <pc:sldMk cId="3241046686" sldId="290"/>
        </pc:sldMkLst>
        <pc:spChg chg="del">
          <ac:chgData name="Zaid Faisal Mohammad Safi Zaid Faisal Mohammad Safi" userId="d3d6509f-ec4f-4e88-acaf-701251ac41f0" providerId="ADAL" clId="{D52BE693-B638-4BEC-88DE-D7A10000DBA2}" dt="2023-12-13T20:00:12.497" v="601" actId="478"/>
          <ac:spMkLst>
            <pc:docMk/>
            <pc:sldMk cId="3241046686" sldId="290"/>
            <ac:spMk id="2" creationId="{A2AE53A4-4074-A376-F582-AD3A55005519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20:00:30.119" v="607" actId="14100"/>
          <ac:spMkLst>
            <pc:docMk/>
            <pc:sldMk cId="3241046686" sldId="290"/>
            <ac:spMk id="3" creationId="{410B5350-E390-DD81-4B47-6113E71117DC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20:00:20.207" v="604"/>
          <ac:spMkLst>
            <pc:docMk/>
            <pc:sldMk cId="3241046686" sldId="290"/>
            <ac:spMk id="4" creationId="{109AB220-7D47-A96F-37FB-A53CC35D367F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20:00:14.149" v="602" actId="478"/>
          <ac:spMkLst>
            <pc:docMk/>
            <pc:sldMk cId="3241046686" sldId="290"/>
            <ac:spMk id="7" creationId="{0E8DAB4D-8928-A272-5BF0-EB677EF654C9}"/>
          </ac:spMkLst>
        </pc:spChg>
        <pc:picChg chg="del">
          <ac:chgData name="Zaid Faisal Mohammad Safi Zaid Faisal Mohammad Safi" userId="d3d6509f-ec4f-4e88-acaf-701251ac41f0" providerId="ADAL" clId="{D52BE693-B638-4BEC-88DE-D7A10000DBA2}" dt="2023-12-13T20:00:11.324" v="600" actId="478"/>
          <ac:picMkLst>
            <pc:docMk/>
            <pc:sldMk cId="3241046686" sldId="290"/>
            <ac:picMk id="9" creationId="{3835D1AB-8AB7-6D91-9226-D9D35F2FAB6A}"/>
          </ac:picMkLst>
        </pc:picChg>
        <pc:picChg chg="del">
          <ac:chgData name="Zaid Faisal Mohammad Safi Zaid Faisal Mohammad Safi" userId="d3d6509f-ec4f-4e88-acaf-701251ac41f0" providerId="ADAL" clId="{D52BE693-B638-4BEC-88DE-D7A10000DBA2}" dt="2023-12-13T20:00:10.606" v="599" actId="478"/>
          <ac:picMkLst>
            <pc:docMk/>
            <pc:sldMk cId="3241046686" sldId="290"/>
            <ac:picMk id="13" creationId="{C310AC2F-BF9F-D1F0-273C-443DC36DE453}"/>
          </ac:picMkLst>
        </pc:picChg>
      </pc:sldChg>
      <pc:sldChg chg="addSp delSp modSp add mod">
        <pc:chgData name="Zaid Faisal Mohammad Safi Zaid Faisal Mohammad Safi" userId="d3d6509f-ec4f-4e88-acaf-701251ac41f0" providerId="ADAL" clId="{D52BE693-B638-4BEC-88DE-D7A10000DBA2}" dt="2023-12-13T20:03:27.066" v="621" actId="1440"/>
        <pc:sldMkLst>
          <pc:docMk/>
          <pc:sldMk cId="990406567" sldId="291"/>
        </pc:sldMkLst>
        <pc:spChg chg="del">
          <ac:chgData name="Zaid Faisal Mohammad Safi Zaid Faisal Mohammad Safi" userId="d3d6509f-ec4f-4e88-acaf-701251ac41f0" providerId="ADAL" clId="{D52BE693-B638-4BEC-88DE-D7A10000DBA2}" dt="2023-12-13T20:00:54.456" v="609" actId="478"/>
          <ac:spMkLst>
            <pc:docMk/>
            <pc:sldMk cId="990406567" sldId="291"/>
            <ac:spMk id="3" creationId="{410B5350-E390-DD81-4B47-6113E71117DC}"/>
          </ac:spMkLst>
        </pc:spChg>
        <pc:spChg chg="del">
          <ac:chgData name="Zaid Faisal Mohammad Safi Zaid Faisal Mohammad Safi" userId="d3d6509f-ec4f-4e88-acaf-701251ac41f0" providerId="ADAL" clId="{D52BE693-B638-4BEC-88DE-D7A10000DBA2}" dt="2023-12-13T20:00:54.456" v="609" actId="478"/>
          <ac:spMkLst>
            <pc:docMk/>
            <pc:sldMk cId="990406567" sldId="291"/>
            <ac:spMk id="4" creationId="{109AB220-7D47-A96F-37FB-A53CC35D367F}"/>
          </ac:spMkLst>
        </pc:spChg>
        <pc:spChg chg="add del mod">
          <ac:chgData name="Zaid Faisal Mohammad Safi Zaid Faisal Mohammad Safi" userId="d3d6509f-ec4f-4e88-acaf-701251ac41f0" providerId="ADAL" clId="{D52BE693-B638-4BEC-88DE-D7A10000DBA2}" dt="2023-12-13T20:01:03.332" v="612" actId="478"/>
          <ac:spMkLst>
            <pc:docMk/>
            <pc:sldMk cId="990406567" sldId="291"/>
            <ac:spMk id="5" creationId="{139DECAC-C079-F761-6120-FCAFEE8CB2CC}"/>
          </ac:spMkLst>
        </pc:spChg>
        <pc:spChg chg="add del mod">
          <ac:chgData name="Zaid Faisal Mohammad Safi Zaid Faisal Mohammad Safi" userId="d3d6509f-ec4f-4e88-acaf-701251ac41f0" providerId="ADAL" clId="{D52BE693-B638-4BEC-88DE-D7A10000DBA2}" dt="2023-12-13T20:01:01.510" v="611" actId="478"/>
          <ac:spMkLst>
            <pc:docMk/>
            <pc:sldMk cId="990406567" sldId="291"/>
            <ac:spMk id="7" creationId="{93F1FCDB-F68A-E911-E3B5-ABC38C7C7F92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20:01:11.127" v="615" actId="1076"/>
          <ac:spMkLst>
            <pc:docMk/>
            <pc:sldMk cId="990406567" sldId="291"/>
            <ac:spMk id="8" creationId="{3A7347B0-90C9-80A0-FF95-C11744AF336B}"/>
          </ac:spMkLst>
        </pc:spChg>
        <pc:spChg chg="add mod">
          <ac:chgData name="Zaid Faisal Mohammad Safi Zaid Faisal Mohammad Safi" userId="d3d6509f-ec4f-4e88-acaf-701251ac41f0" providerId="ADAL" clId="{D52BE693-B638-4BEC-88DE-D7A10000DBA2}" dt="2023-12-13T20:01:04.235" v="613"/>
          <ac:spMkLst>
            <pc:docMk/>
            <pc:sldMk cId="990406567" sldId="291"/>
            <ac:spMk id="9" creationId="{BB58F4AD-6FAE-9717-0D85-A4586522A059}"/>
          </ac:spMkLst>
        </pc:spChg>
        <pc:picChg chg="add mod">
          <ac:chgData name="Zaid Faisal Mohammad Safi Zaid Faisal Mohammad Safi" userId="d3d6509f-ec4f-4e88-acaf-701251ac41f0" providerId="ADAL" clId="{D52BE693-B638-4BEC-88DE-D7A10000DBA2}" dt="2023-12-13T20:03:27.066" v="621" actId="1440"/>
          <ac:picMkLst>
            <pc:docMk/>
            <pc:sldMk cId="990406567" sldId="291"/>
            <ac:picMk id="11" creationId="{DE4BAC84-7166-A12A-AF4B-4B87D7EDD540}"/>
          </ac:picMkLst>
        </pc:picChg>
      </pc:sldChg>
      <pc:sldMasterChg chg="setBg modSldLayout">
        <pc:chgData name="Zaid Faisal Mohammad Safi Zaid Faisal Mohammad Safi" userId="d3d6509f-ec4f-4e88-acaf-701251ac41f0" providerId="ADAL" clId="{D52BE693-B638-4BEC-88DE-D7A10000DBA2}" dt="2023-12-13T09:07:25.742" v="21"/>
        <pc:sldMasterMkLst>
          <pc:docMk/>
          <pc:sldMasterMk cId="1244661732" sldId="2147483648"/>
        </pc:sldMasterMkLst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1759276884" sldId="2147483649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87090122" sldId="2147483650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2558500803" sldId="2147483651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3027835115" sldId="2147483652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901216192" sldId="2147483653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3711815699" sldId="2147483654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1437670068" sldId="2147483655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1712373057" sldId="2147483656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3947363407" sldId="2147483657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1407127711" sldId="2147483658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1244661732" sldId="2147483648"/>
            <pc:sldLayoutMk cId="2699336017" sldId="2147483659"/>
          </pc:sldLayoutMkLst>
        </pc:sldLayoutChg>
      </pc:sldMasterChg>
      <pc:sldMasterChg chg="setBg modSldLayout">
        <pc:chgData name="Zaid Faisal Mohammad Safi Zaid Faisal Mohammad Safi" userId="d3d6509f-ec4f-4e88-acaf-701251ac41f0" providerId="ADAL" clId="{D52BE693-B638-4BEC-88DE-D7A10000DBA2}" dt="2023-12-13T09:07:25.742" v="21"/>
        <pc:sldMasterMkLst>
          <pc:docMk/>
          <pc:sldMasterMk cId="2471644439" sldId="2147483660"/>
        </pc:sldMasterMkLst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2439197424" sldId="2147483661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1702389124" sldId="2147483662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17328350" sldId="2147483663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2958887597" sldId="2147483664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3376357526" sldId="2147483665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94615441" sldId="2147483666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219671747" sldId="2147483667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1547120766" sldId="2147483668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2884432731" sldId="2147483669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565129298" sldId="2147483670"/>
          </pc:sldLayoutMkLst>
        </pc:sldLayoutChg>
        <pc:sldLayoutChg chg="setBg">
          <pc:chgData name="Zaid Faisal Mohammad Safi Zaid Faisal Mohammad Safi" userId="d3d6509f-ec4f-4e88-acaf-701251ac41f0" providerId="ADAL" clId="{D52BE693-B638-4BEC-88DE-D7A10000DBA2}" dt="2023-12-13T09:07:25.742" v="21"/>
          <pc:sldLayoutMkLst>
            <pc:docMk/>
            <pc:sldMasterMk cId="2471644439" sldId="2147483660"/>
            <pc:sldLayoutMk cId="2962861717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4DE3A5-12C7-B68C-58DC-FF978FDE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5B63D44-08C3-B891-25BC-189E6F360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7D23A71-F1B6-13F8-DDEF-FD81EFBB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642E420-5687-EFE9-6855-21B84CD8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44E2567-10F0-3990-6776-9B20ECDC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927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7A50B7-EC57-CDE8-CDA3-3FE6F92F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32F242C-52EB-3F5A-234E-978290595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B671FFE-BF4C-4036-8A50-900A83921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F49C3E8-407B-00E9-5151-11DD4FEB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FF7CE09-8832-84FA-E315-8387D901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7127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C2E36ED-4533-22A1-6DA3-FCF12E14A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60E73E4-7DBC-8FE3-66CB-F5D23D9AA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EB2F58-BDC3-152D-26B3-6FE69B38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EA49BED-2C3B-B5D8-F0F9-0F1042FC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EBC886F-EC95-A203-D6CF-A33E0B4C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9336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EDC8-7934-979A-8501-77F4031F2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5F707-DD78-8CEF-BBCD-C99FD6C7B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CED33-3CF1-5838-424E-E44403997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56EEC-2D59-0E25-91A7-9AE60ABB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FBF25-70DA-8CA0-951B-EC1A030B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197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2D2C9-1300-801A-3149-49087B38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DED75-2369-D9E5-6F50-FBADB296D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7A420-4C9F-44CA-214F-E47B7EB8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CCEB2-6232-A7A7-6441-1690DB3A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54392-47A1-A3C3-D508-AF12DD1C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2389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044F-7180-A68F-B195-D7A0AD2B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F4050-7188-741E-0163-70AADED9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2B243-27F9-3B0D-9D08-59860A4E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91EBB-3625-801C-B144-C769E626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747A7-091B-B884-FC71-8E6F3C33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8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DF48-51D2-8FE8-123B-2427B62C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ED16-2821-3D9A-D1FD-3E266F0B5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C0F58-6010-EEDE-F684-E2C6BA40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EDBA3-E0D4-D927-E3FF-577ED86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B0D42-B923-C9CA-808E-B85DB3A1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67E7F-0CF8-E4D2-4E9F-E197CEA0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8887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4867-06CE-386A-4896-27FBE727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E2D40-C7A7-6B7F-B49C-B9AD9044F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5E411-6110-881B-9507-259F676CB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AD372-CDB5-C28F-44D5-D630E06F0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762AF-9A24-57C8-5B23-F925D303A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3C62E-5754-709D-71E7-3C49787D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87187-FAE7-5DA1-D584-2C71D5FA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2C10E-C7AF-BF9B-FEF7-68ED0934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357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E632-0DE4-0DAE-085E-718EEE31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D898F-DEE3-9D43-BFCF-47B6762F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80810-8398-49A5-D640-8B0E1008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05DF0-4834-C0CA-9294-7B802D7D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615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493091-0AB3-E5BE-669F-2E9CA553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D47AA-48E9-96F6-9CE4-06485E3A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7714D-164B-CFBA-7011-F1C09E6A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671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D6E4-4626-AA9F-F384-53C24C17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6885-883E-B915-1057-1DDDC107C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604D6-D8C7-5046-8A35-5B57095FB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9DC0F-68BF-7719-68A2-18CA3DDE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10FE0-9930-E790-4A4E-305D3557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D215F-6032-6D13-E33B-8BC7ADAF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712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AFAF4A-DDB1-D809-D08D-381150E6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44A7F7-FEB9-36D1-6AF3-C82C12B6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70DCD0-58BF-13A2-2862-EF7A4BA6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B638CF5-CD0A-012E-EC7D-989A788A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DA4D9EB-9EDB-8832-880C-F9806A90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090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D22E-F506-0303-B3A3-98E22942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D58BE5-D903-D6E7-6147-1D960CBFC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DB5C8-CBE9-E1CE-BB14-C714A7EA4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94C83-A991-2C3F-F23E-F322B728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CF9BD-BF6E-C406-8DEB-9B9613F6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09E6A-1A72-00EF-9F41-90E2FE67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4432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5D1D-CB1F-28F4-F828-8C00F047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10769-5D23-0544-A119-7FEDA2EA0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EB897-7FCC-F31D-590D-7BA11BF3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A6237-008B-B92F-F0B1-55CE243B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C2B4-01A3-B2D5-FCF8-3B50D3FD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5129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07710-EDE7-5FDC-FB97-418E45669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BD1DE-24FF-E915-3803-8BC0534C6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C923-96B2-19A4-08B5-28A05813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782FC-706C-7D1B-A649-954642D9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6B1E-47FF-1A59-9441-CDABA8AE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86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A51763-47DF-FD95-4985-AA074C3B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417787E-0A2E-8AB0-A799-DEABB9C10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7952A3D-3457-5202-42B6-A79404A03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1BEE925-DDFB-08F3-CD66-F44DCC16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B1AFA55-AB4C-A511-B28A-F5B7A817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850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7196E1-F7FB-EDE7-2783-A8AD0BDA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628445-B662-4D81-572A-F5443B4B8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02A0370-263F-B530-F8C9-1D0D87E94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1AE34E3-E222-279D-E734-186A610F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95F0A66-82D9-6CBC-3C69-1DB0C9E84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95EB3C5-C8C8-9F6D-C6CC-EB12E915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783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F98617-9894-BA42-1E2E-2DED0F9C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2BE7F1-B6B0-D86A-4666-C33FD7369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2C18C81-2095-5047-AE12-2C24B1DF0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11A1795-7DF7-1643-549B-EA7247F67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DCCA6D0-CD26-2CFD-46A5-331B82A66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CC43015-A45E-6FF6-53ED-F2A63E81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A9C7F06-AD4B-55D9-602A-79241008D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1A391E2-C4EE-0626-D784-78295147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121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9005F3-EF82-CBE4-7302-8AC459D5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B1F5E2C-DF90-2940-9EDD-0D438D5A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0652513-8C4D-BCD9-BA0B-AF7E423B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B0233D6-56DF-B9E2-9BDC-6D5D565E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181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A36A95A-A0C6-8137-1EAC-62E44D76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EB982A0-9CF2-547C-4366-516D081E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1AEFA23-EE7F-5758-F500-4D6D1933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767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6E6397-F15F-94DA-3A66-C01ABCD8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3B1C16-ADF7-EE2D-2F02-20E7B763A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52AEE5B-EF84-B9DB-B3D2-2AA355F7B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85645F4-5CF8-049B-DBF0-7553CF55C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205F58-34D0-F250-247F-D8043ABF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F404259-8598-FA05-3A8E-8FF411A0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237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F01A0E-66C2-3842-8D8D-4972C138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CAB3171-CCD6-4486-84A9-DE7E5738F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D95C50-844B-A151-722F-F3BC5B883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8746D23-11FA-64B4-D07B-27F2D9AC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A59A093-8A57-8764-7D7F-8128AD5F2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F6FEB9-B0CF-1DB7-A78D-A755D92D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736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5AA3F59-366E-DCFA-2FB6-CC6860DB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5229D9C-6D9B-B440-7FCE-222454D17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650D166-D4EC-E20E-393A-0A0237AA5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0231A-6044-47A6-BF2D-72E7B714767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60334DC-4A3A-F21D-112A-FD50719EE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9DDFA34-9178-FB9E-F4BE-6B8B957AB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A3DB8-E23F-4F51-AA4D-4A097A6842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466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55D60-3B4C-D320-EE0E-DF36794E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E4DE3-0314-596E-A1A6-3396827FE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0788F-9F5B-E41A-5C07-7C189920F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3A8E-BEBB-4A5C-97D2-65A58ECC6D35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191B5-C069-58BB-D316-9AB45AAAB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09AB0-14BB-EC4B-E7CC-040357104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3A52A-48F4-48A3-A6C0-54D4CEC93A7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1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1612F2C3-A0AC-954A-E73D-8A2272506288}"/>
              </a:ext>
            </a:extLst>
          </p:cNvPr>
          <p:cNvSpPr txBox="1">
            <a:spLocks/>
          </p:cNvSpPr>
          <p:nvPr/>
        </p:nvSpPr>
        <p:spPr>
          <a:xfrm>
            <a:off x="1486115" y="57552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/>
              <a:t>Araç Piyasa Araştırması Süreç Otomasyonu</a:t>
            </a:r>
            <a:endParaRPr lang="tr-TR" dirty="0"/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8EF1DD61-E972-61EC-5DDF-9DA08B967FE2}"/>
              </a:ext>
            </a:extLst>
          </p:cNvPr>
          <p:cNvSpPr txBox="1">
            <a:spLocks/>
          </p:cNvSpPr>
          <p:nvPr/>
        </p:nvSpPr>
        <p:spPr>
          <a:xfrm>
            <a:off x="1524000" y="3025885"/>
            <a:ext cx="9144000" cy="26042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/>
              <a:t>Hazırlayanlar:</a:t>
            </a:r>
          </a:p>
          <a:p>
            <a:pPr marL="0" indent="0" algn="ctr">
              <a:buNone/>
            </a:pPr>
            <a:r>
              <a:rPr lang="tr-TR" sz="2600" dirty="0"/>
              <a:t>Abdulrahman ALHAMZAVİ</a:t>
            </a:r>
          </a:p>
          <a:p>
            <a:pPr marL="0" indent="0" algn="ctr">
              <a:buNone/>
            </a:pPr>
            <a:r>
              <a:rPr lang="tr-TR" sz="2600" dirty="0"/>
              <a:t>Ali Yusuf UĞUR</a:t>
            </a:r>
          </a:p>
          <a:p>
            <a:pPr marL="0" indent="0" algn="ctr">
              <a:buNone/>
            </a:pPr>
            <a:r>
              <a:rPr lang="tr-TR" sz="2600" dirty="0"/>
              <a:t>Zaid Faisal Mohammad SAFİ</a:t>
            </a:r>
          </a:p>
          <a:p>
            <a:pPr marL="0" indent="0" algn="ctr">
              <a:buNone/>
            </a:pPr>
            <a:r>
              <a:rPr lang="tr-TR" dirty="0"/>
              <a:t> </a:t>
            </a:r>
          </a:p>
          <a:p>
            <a:pPr marL="0" indent="0" algn="ctr">
              <a:buNone/>
            </a:pPr>
            <a:r>
              <a:rPr lang="en-US" sz="2600" b="0" i="0" dirty="0" err="1">
                <a:solidFill>
                  <a:srgbClr val="000000"/>
                </a:solidFill>
                <a:effectLst/>
                <a:latin typeface="TimesNewRomanPSMT"/>
              </a:rPr>
              <a:t>Doç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TimesNewRomanPSMT"/>
              </a:rPr>
              <a:t>. Dr. EYÜP ÇALIK</a:t>
            </a:r>
            <a:r>
              <a:rPr lang="en-US" sz="2600" dirty="0"/>
              <a:t> </a:t>
            </a:r>
            <a:endParaRPr lang="tr-TR" sz="2600" dirty="0"/>
          </a:p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343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DAB4D-8928-A272-5BF0-EB677EF654C9}"/>
              </a:ext>
            </a:extLst>
          </p:cNvPr>
          <p:cNvSpPr txBox="1"/>
          <p:nvPr/>
        </p:nvSpPr>
        <p:spPr>
          <a:xfrm>
            <a:off x="1766020" y="162257"/>
            <a:ext cx="596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Değişkenleri Tanımlamak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5803B-F173-D8F2-8FDC-C6A42B60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786179"/>
            <a:ext cx="5743575" cy="295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EF4F7-1A01-2472-AFFA-3BDDF971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71" y="938438"/>
            <a:ext cx="5172075" cy="423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B4A28-AF28-E689-BCD5-357C41D96696}"/>
              </a:ext>
            </a:extLst>
          </p:cNvPr>
          <p:cNvSpPr txBox="1"/>
          <p:nvPr/>
        </p:nvSpPr>
        <p:spPr>
          <a:xfrm>
            <a:off x="537663" y="4969630"/>
            <a:ext cx="810994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Market Value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Advertisement 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 Market Price = Total Market Value / Total Advertisement Count 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0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DAB4D-8928-A272-5BF0-EB677EF654C9}"/>
              </a:ext>
            </a:extLst>
          </p:cNvPr>
          <p:cNvSpPr txBox="1"/>
          <p:nvPr/>
        </p:nvSpPr>
        <p:spPr>
          <a:xfrm>
            <a:off x="1784264" y="186573"/>
            <a:ext cx="462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Verileri Excel’e Kaydetmek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5551B-1630-A138-670E-74F0574A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26" y="750150"/>
            <a:ext cx="4812634" cy="5973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871A1-766F-3F40-A8BE-7C627CFF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91" y="703971"/>
            <a:ext cx="49911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1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DAB4D-8928-A272-5BF0-EB677EF654C9}"/>
              </a:ext>
            </a:extLst>
          </p:cNvPr>
          <p:cNvSpPr txBox="1"/>
          <p:nvPr/>
        </p:nvSpPr>
        <p:spPr>
          <a:xfrm>
            <a:off x="1758864" y="288485"/>
            <a:ext cx="462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dirty="0">
                <a:solidFill>
                  <a:prstClr val="black"/>
                </a:solidFill>
                <a:latin typeface="Calibri" panose="020F0502020204030204"/>
              </a:rPr>
              <a:t>6)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Elde Edilen </a:t>
            </a:r>
            <a:r>
              <a:rPr lang="tr-TR" sz="2400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onuç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35D1AB-8AB7-6D91-9226-D9D35F2F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991" y="1993596"/>
            <a:ext cx="4686106" cy="1977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10AC2F-BF9F-D1F0-273C-443DC36DE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1" y="1201175"/>
            <a:ext cx="6048375" cy="516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AE53A4-4074-A376-F582-AD3A55005519}"/>
              </a:ext>
            </a:extLst>
          </p:cNvPr>
          <p:cNvSpPr txBox="1"/>
          <p:nvPr/>
        </p:nvSpPr>
        <p:spPr>
          <a:xfrm>
            <a:off x="7300900" y="4479712"/>
            <a:ext cx="379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Elektrikli araçların ortalama fiyatı</a:t>
            </a:r>
          </a:p>
        </p:txBody>
      </p:sp>
    </p:spTree>
    <p:extLst>
      <p:ext uri="{BB962C8B-B14F-4D97-AF65-F5344CB8AC3E}">
        <p14:creationId xmlns:p14="http://schemas.microsoft.com/office/powerpoint/2010/main" val="390580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959C78-1EEA-714B-1052-62E8F3D0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60622"/>
            <a:ext cx="4086497" cy="666841"/>
          </a:xfrm>
        </p:spPr>
        <p:txBody>
          <a:bodyPr>
            <a:normAutofit fontScale="90000"/>
          </a:bodyPr>
          <a:lstStyle/>
          <a:p>
            <a:r>
              <a:rPr lang="tr-TR" dirty="0"/>
              <a:t>Sürecin Demosu</a:t>
            </a:r>
          </a:p>
        </p:txBody>
      </p:sp>
      <p:pic>
        <p:nvPicPr>
          <p:cNvPr id="4" name="bandicam 2023-12-13 23-42-59-019">
            <a:hlinkClick r:id="" action="ppaction://media"/>
            <a:extLst>
              <a:ext uri="{FF2B5EF4-FFF2-40B4-BE49-F238E27FC236}">
                <a16:creationId xmlns:a16="http://schemas.microsoft.com/office/drawing/2014/main" id="{950C29BD-CB1B-C454-F920-3F05C0937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2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Başlık 1">
            <a:extLst>
              <a:ext uri="{FF2B5EF4-FFF2-40B4-BE49-F238E27FC236}">
                <a16:creationId xmlns:a16="http://schemas.microsoft.com/office/drawing/2014/main" id="{410B5350-E390-DD81-4B47-6113E711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3882"/>
            <a:ext cx="5775280" cy="1325563"/>
          </a:xfrm>
        </p:spPr>
        <p:txBody>
          <a:bodyPr/>
          <a:lstStyle/>
          <a:p>
            <a:r>
              <a:rPr lang="tr-TR" dirty="0"/>
              <a:t>Otomasyonun Katkıları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109AB220-7D47-A96F-37FB-A53CC35D3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r-TR" dirty="0"/>
              <a:t>İş Süreçlerinin Verimliliği</a:t>
            </a:r>
          </a:p>
          <a:p>
            <a:r>
              <a:rPr lang="tr-TR" dirty="0"/>
              <a:t>İş Yükün Hafifletmesi</a:t>
            </a:r>
          </a:p>
          <a:p>
            <a:r>
              <a:rPr lang="tr-TR" dirty="0"/>
              <a:t>İnsan Kaynakların Optimizasyonu </a:t>
            </a:r>
          </a:p>
          <a:p>
            <a:r>
              <a:rPr lang="tr-TR" dirty="0"/>
              <a:t>Zamandan Kazanç</a:t>
            </a:r>
          </a:p>
          <a:p>
            <a:r>
              <a:rPr lang="tr-TR" dirty="0"/>
              <a:t>Verilerin işleme kolaylığı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41046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عنوان 1">
            <a:extLst>
              <a:ext uri="{FF2B5EF4-FFF2-40B4-BE49-F238E27FC236}">
                <a16:creationId xmlns:a16="http://schemas.microsoft.com/office/drawing/2014/main" id="{3A7347B0-90C9-80A0-FF95-C11744AF3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670" y="250031"/>
            <a:ext cx="6527800" cy="1325563"/>
          </a:xfrm>
        </p:spPr>
        <p:txBody>
          <a:bodyPr/>
          <a:lstStyle/>
          <a:p>
            <a:r>
              <a:rPr lang="tr-TR" dirty="0"/>
              <a:t>Öğrenim ve Geliştirme</a:t>
            </a:r>
            <a:endParaRPr lang="ar-AE" dirty="0"/>
          </a:p>
        </p:txBody>
      </p:sp>
      <p:sp>
        <p:nvSpPr>
          <p:cNvPr id="9" name="عنصر نائب للمحتوى 2">
            <a:extLst>
              <a:ext uri="{FF2B5EF4-FFF2-40B4-BE49-F238E27FC236}">
                <a16:creationId xmlns:a16="http://schemas.microsoft.com/office/drawing/2014/main" id="{BB58F4AD-6FAE-9717-0D85-A4586522A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● </a:t>
            </a:r>
            <a:r>
              <a:rPr lang="en-US" b="0" dirty="0">
                <a:effectLst/>
                <a:latin typeface="Söhne"/>
              </a:rPr>
              <a:t>Deneyimlerimiz</a:t>
            </a:r>
            <a:r>
              <a:rPr lang="en-US" b="0" i="1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dirty="0">
                <a:effectLst/>
                <a:latin typeface="Söhne"/>
              </a:rPr>
              <a:t>ve</a:t>
            </a:r>
            <a:r>
              <a:rPr lang="en-US" b="0" i="1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dirty="0">
                <a:effectLst/>
                <a:latin typeface="Söhne"/>
              </a:rPr>
              <a:t>İlerleme</a:t>
            </a:r>
            <a:endParaRPr lang="tr-TR" b="0" dirty="0">
              <a:effectLst/>
              <a:latin typeface="Söhne"/>
            </a:endParaRPr>
          </a:p>
          <a:p>
            <a:pPr marL="0" indent="0">
              <a:buNone/>
            </a:pPr>
            <a:r>
              <a:rPr lang="tr-TR" dirty="0"/>
              <a:t>● RPA dünyası ve gelecek.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AC84-7166-A12A-AF4B-4B87D7ED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383" y="2588870"/>
            <a:ext cx="6553200" cy="327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040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F734504-A544-03A2-D988-B64AB7D4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977" y="336094"/>
            <a:ext cx="6751459" cy="1325563"/>
          </a:xfrm>
        </p:spPr>
        <p:txBody>
          <a:bodyPr/>
          <a:lstStyle/>
          <a:p>
            <a:r>
              <a:rPr lang="tr-TR" dirty="0"/>
              <a:t>Ödevin tanımı ve konusu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D747B1-3BED-DBA3-3EA3-3CA5AD487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43" y="18001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Aktif olarak son 7 gündeki ilanlardan elektrikli araba ilanlarına görüntüleme, inceleme ve ortalama fiyat çıktısı üretecek bir süreç otomasyonu oluşturmak.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5">
            <a:extLst>
              <a:ext uri="{FF2B5EF4-FFF2-40B4-BE49-F238E27FC236}">
                <a16:creationId xmlns:a16="http://schemas.microsoft.com/office/drawing/2014/main" id="{36048ED8-8690-FE07-F811-381F1386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579785"/>
            <a:ext cx="8953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14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E63FBB47-1E69-0501-906C-E4CC3464D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02" y="288485"/>
            <a:ext cx="5746978" cy="1325563"/>
          </a:xfrm>
        </p:spPr>
        <p:txBody>
          <a:bodyPr/>
          <a:lstStyle/>
          <a:p>
            <a:r>
              <a:rPr lang="tr-TR" dirty="0"/>
              <a:t>Ödevin Amacı</a:t>
            </a:r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180DE9BA-FA43-B13F-DB1E-C1C7E2A99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9746" cy="2981506"/>
          </a:xfrm>
        </p:spPr>
        <p:txBody>
          <a:bodyPr>
            <a:noAutofit/>
          </a:bodyPr>
          <a:lstStyle/>
          <a:p>
            <a:r>
              <a:rPr lang="tr-TR" sz="2400" dirty="0">
                <a:solidFill>
                  <a:srgbClr val="C00000"/>
                </a:solidFill>
              </a:rPr>
              <a:t>Eski Sürecin Özellikleri   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tr-TR" sz="20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Katma Değer Üretmeyen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tr-TR" sz="20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Zaman Alan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tr-TR" sz="20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Yorucu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tr-TR" sz="20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Pratik değil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tr-TR" sz="20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Manuel</a:t>
            </a:r>
            <a:r>
              <a:rPr lang="tr-TR" sz="2000" b="1" dirty="0">
                <a:solidFill>
                  <a:schemeClr val="tx2"/>
                </a:solidFill>
              </a:rPr>
              <a:t>                        </a:t>
            </a: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21E16586-E498-1FF9-65B5-45EB71BCBB3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857946" cy="2293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>
                <a:solidFill>
                  <a:srgbClr val="C00000"/>
                </a:solidFill>
              </a:rPr>
              <a:t>RPA Sonrası Sürecin Özellikleri   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tr-TR" sz="2000" b="1" dirty="0">
                <a:solidFill>
                  <a:schemeClr val="tx2"/>
                </a:solidFill>
              </a:rPr>
              <a:t>Çok daha az zaman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tr-TR" sz="2000" b="1" dirty="0">
                <a:solidFill>
                  <a:schemeClr val="tx2"/>
                </a:solidFill>
              </a:rPr>
              <a:t>Pratik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tr-TR" sz="2000" b="1" dirty="0">
                <a:solidFill>
                  <a:schemeClr val="tx2"/>
                </a:solidFill>
              </a:rPr>
              <a:t>Yorucu değil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tr-TR" sz="2000" b="1" dirty="0">
                <a:solidFill>
                  <a:schemeClr val="tx2"/>
                </a:solidFill>
              </a:rPr>
              <a:t>Otomatik (Robotik)</a:t>
            </a:r>
          </a:p>
        </p:txBody>
      </p:sp>
      <p:pic>
        <p:nvPicPr>
          <p:cNvPr id="15" name="Resim 7">
            <a:extLst>
              <a:ext uri="{FF2B5EF4-FFF2-40B4-BE49-F238E27FC236}">
                <a16:creationId xmlns:a16="http://schemas.microsoft.com/office/drawing/2014/main" id="{146B7BEC-EB66-2B17-E1DC-6FF47BCD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328" y="4182260"/>
            <a:ext cx="4019746" cy="2412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659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9497A479-D733-DEAE-40B1-12010B10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dirty="0"/>
              <a:t>Bu ödevde ne yaptık?</a:t>
            </a:r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D05C9DFA-9E6C-92A0-50C6-F8C174C6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277730" cy="3659732"/>
          </a:xfrm>
        </p:spPr>
        <p:txBody>
          <a:bodyPr>
            <a:normAutofit/>
          </a:bodyPr>
          <a:lstStyle/>
          <a:p>
            <a:r>
              <a:rPr lang="tr-TR" sz="2400" dirty="0"/>
              <a:t>Elimizde bulunan katma değer üretmeyen ve rutin bir süreci tanımladık.</a:t>
            </a:r>
          </a:p>
          <a:p>
            <a:r>
              <a:rPr lang="tr-TR" sz="2400" dirty="0"/>
              <a:t>RPA kullanarak bu süreci standartlaştırdık ve otomasyon haline getirdik.</a:t>
            </a:r>
          </a:p>
          <a:p>
            <a:r>
              <a:rPr lang="tr-TR" sz="2400" dirty="0"/>
              <a:t>Sonuç olarak bilgiye kolay erişim, kolay analiz imkanı, gerekli bilgileri belgeye kaydetme ve istendiği gibi kullanma kolaylığı gibi kolaylıklar sağladık.</a:t>
            </a:r>
          </a:p>
          <a:p>
            <a:endParaRPr lang="tr-TR" sz="2000" dirty="0"/>
          </a:p>
        </p:txBody>
      </p:sp>
      <p:pic>
        <p:nvPicPr>
          <p:cNvPr id="8" name="Resim 4" descr="A robot touching a screen&#10;&#10;Description automatically generated">
            <a:extLst>
              <a:ext uri="{FF2B5EF4-FFF2-40B4-BE49-F238E27FC236}">
                <a16:creationId xmlns:a16="http://schemas.microsoft.com/office/drawing/2014/main" id="{F350CE12-95F9-3268-02FB-E5CF326B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1" r="21170"/>
          <a:stretch/>
        </p:blipFill>
        <p:spPr>
          <a:xfrm>
            <a:off x="6274191" y="10"/>
            <a:ext cx="5916286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2903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DCB98888-EF2C-9245-5C93-F2D39666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851" y="320838"/>
            <a:ext cx="10515600" cy="1325563"/>
          </a:xfrm>
        </p:spPr>
        <p:txBody>
          <a:bodyPr/>
          <a:lstStyle/>
          <a:p>
            <a:r>
              <a:rPr lang="tr-TR" dirty="0"/>
              <a:t>Manuel Sürecin İş Akış Şeması</a:t>
            </a:r>
          </a:p>
        </p:txBody>
      </p:sp>
      <p:pic>
        <p:nvPicPr>
          <p:cNvPr id="7" name="İçerik Yer Tutucusu 4" descr="metin, ekran görüntüsü, yazı tipi, diyagram içeren bir resim&#10;&#10;Açıklama otomatik olarak oluşturuldu">
            <a:extLst>
              <a:ext uri="{FF2B5EF4-FFF2-40B4-BE49-F238E27FC236}">
                <a16:creationId xmlns:a16="http://schemas.microsoft.com/office/drawing/2014/main" id="{569692A7-CE57-60BF-3E42-2B31F9340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21" y="1984043"/>
            <a:ext cx="8255271" cy="3895658"/>
          </a:xfrm>
        </p:spPr>
      </p:pic>
    </p:spTree>
    <p:extLst>
      <p:ext uri="{BB962C8B-B14F-4D97-AF65-F5344CB8AC3E}">
        <p14:creationId xmlns:p14="http://schemas.microsoft.com/office/powerpoint/2010/main" val="303314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56C8E464-53BD-1193-CBAE-20A874CAE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tr-TR" sz="5400" dirty="0"/>
              <a:t>UI </a:t>
            </a:r>
            <a:r>
              <a:rPr lang="tr-TR" sz="5400" dirty="0" err="1"/>
              <a:t>Path</a:t>
            </a:r>
            <a:endParaRPr lang="tr-TR" sz="5400" dirty="0"/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3F3C56-0D12-A528-B363-13E90FFF3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0034"/>
            <a:ext cx="6894576" cy="3895435"/>
          </a:xfrm>
          <a:prstGeom prst="rect">
            <a:avLst/>
          </a:prstGeom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E7FF52D9-3A6E-4746-A49C-549763FC1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lnSpcReduction="10000"/>
          </a:bodyPr>
          <a:lstStyle/>
          <a:p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Kullanım Kolaylığı</a:t>
            </a:r>
          </a:p>
          <a:p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isual 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rogramming (Görsel 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tr-T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rogramlama)</a:t>
            </a:r>
          </a:p>
          <a:p>
            <a:r>
              <a:rPr lang="tr-TR" dirty="0">
                <a:latin typeface="Calibri" panose="020F0502020204030204" pitchFamily="34" charset="0"/>
                <a:cs typeface="Arial" panose="020B0604020202020204" pitchFamily="34" charset="0"/>
              </a:rPr>
              <a:t>Bireysel Kullanıma Açık</a:t>
            </a:r>
          </a:p>
        </p:txBody>
      </p:sp>
    </p:spTree>
    <p:extLst>
      <p:ext uri="{BB962C8B-B14F-4D97-AF65-F5344CB8AC3E}">
        <p14:creationId xmlns:p14="http://schemas.microsoft.com/office/powerpoint/2010/main" val="340164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7F2357-A44B-82A3-C5BF-A2F834A6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99358"/>
            <a:ext cx="10905066" cy="212648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45DCB-4488-AB08-2BC9-DBCF086B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3" y="3946828"/>
            <a:ext cx="7557107" cy="2637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DAB4D-8928-A272-5BF0-EB677EF654C9}"/>
              </a:ext>
            </a:extLst>
          </p:cNvPr>
          <p:cNvSpPr txBox="1"/>
          <p:nvPr/>
        </p:nvSpPr>
        <p:spPr>
          <a:xfrm>
            <a:off x="1643779" y="1268872"/>
            <a:ext cx="596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lang="tr-TR" sz="2400" dirty="0">
                <a:solidFill>
                  <a:prstClr val="black"/>
                </a:solidFill>
                <a:latin typeface="Calibri" panose="020F0502020204030204"/>
              </a:rPr>
              <a:t>)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‘’sahibinden.com’’ Web Sayfaya Girmek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632A60-DE01-6428-B985-88569E63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779" y="309026"/>
            <a:ext cx="4953000" cy="930275"/>
          </a:xfrm>
        </p:spPr>
        <p:txBody>
          <a:bodyPr/>
          <a:lstStyle/>
          <a:p>
            <a:r>
              <a:rPr lang="tr-TR" dirty="0"/>
              <a:t>Otomasyon Adımları</a:t>
            </a:r>
          </a:p>
        </p:txBody>
      </p:sp>
    </p:spTree>
    <p:extLst>
      <p:ext uri="{BB962C8B-B14F-4D97-AF65-F5344CB8AC3E}">
        <p14:creationId xmlns:p14="http://schemas.microsoft.com/office/powerpoint/2010/main" val="57760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DAB4D-8928-A272-5BF0-EB677EF654C9}"/>
              </a:ext>
            </a:extLst>
          </p:cNvPr>
          <p:cNvSpPr txBox="1"/>
          <p:nvPr/>
        </p:nvSpPr>
        <p:spPr>
          <a:xfrm>
            <a:off x="1753796" y="76778"/>
            <a:ext cx="596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Filtreleme işlemi ve kriterleri belirlemek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A604D4-C5FB-08E1-BE8C-79AE91DD1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44" y="657230"/>
            <a:ext cx="5291073" cy="3221792"/>
          </a:xfr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29722-D644-1121-BB76-ACD0AF04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6" y="707919"/>
            <a:ext cx="1828800" cy="45815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654B84-30A7-F5ED-A5C0-1BDA4FB160CB}"/>
              </a:ext>
            </a:extLst>
          </p:cNvPr>
          <p:cNvCxnSpPr>
            <a:cxnSpLocks/>
          </p:cNvCxnSpPr>
          <p:nvPr/>
        </p:nvCxnSpPr>
        <p:spPr>
          <a:xfrm>
            <a:off x="5500656" y="3333039"/>
            <a:ext cx="595344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FEF4C3-0A8B-756A-8BE8-312FE8D0FA72}"/>
              </a:ext>
            </a:extLst>
          </p:cNvPr>
          <p:cNvSpPr txBox="1"/>
          <p:nvPr/>
        </p:nvSpPr>
        <p:spPr>
          <a:xfrm>
            <a:off x="902763" y="4136142"/>
            <a:ext cx="356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Otomobil Kategorinin Seçilmesi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FD6CE4-A9B2-B076-1167-BF84305D94D9}"/>
              </a:ext>
            </a:extLst>
          </p:cNvPr>
          <p:cNvSpPr txBox="1"/>
          <p:nvPr/>
        </p:nvSpPr>
        <p:spPr>
          <a:xfrm>
            <a:off x="5650119" y="5314016"/>
            <a:ext cx="356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Minimum Yılın Belirlenmesi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C5B123-F03F-2898-85D7-71779A90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435" y="467860"/>
            <a:ext cx="2066925" cy="44386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EE4515-84CE-B6B4-D892-063AEC3749EF}"/>
              </a:ext>
            </a:extLst>
          </p:cNvPr>
          <p:cNvCxnSpPr>
            <a:cxnSpLocks/>
          </p:cNvCxnSpPr>
          <p:nvPr/>
        </p:nvCxnSpPr>
        <p:spPr>
          <a:xfrm>
            <a:off x="5500656" y="5011199"/>
            <a:ext cx="595344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0E8902-4889-B36B-EC11-0B08A810269F}"/>
              </a:ext>
            </a:extLst>
          </p:cNvPr>
          <p:cNvSpPr txBox="1"/>
          <p:nvPr/>
        </p:nvSpPr>
        <p:spPr>
          <a:xfrm>
            <a:off x="8589200" y="4974260"/>
            <a:ext cx="272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İlan Tarihin Belirlenmesi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C85FDDB-9032-ECFE-FD5F-21A2AE18E4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14103" y="5629201"/>
            <a:ext cx="5382795" cy="443352"/>
          </a:xfrm>
          <a:prstGeom prst="bentConnector3">
            <a:avLst>
              <a:gd name="adj1" fmla="val -477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1667A518-AF56-DA08-F343-FCC35EE1A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90" y="5129173"/>
            <a:ext cx="3524780" cy="11194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39E5B34-9732-3042-191F-9C08163E3690}"/>
              </a:ext>
            </a:extLst>
          </p:cNvPr>
          <p:cNvCxnSpPr>
            <a:cxnSpLocks/>
          </p:cNvCxnSpPr>
          <p:nvPr/>
        </p:nvCxnSpPr>
        <p:spPr>
          <a:xfrm>
            <a:off x="8291528" y="4136142"/>
            <a:ext cx="595344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72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DAB4D-8928-A272-5BF0-EB677EF654C9}"/>
              </a:ext>
            </a:extLst>
          </p:cNvPr>
          <p:cNvSpPr txBox="1"/>
          <p:nvPr/>
        </p:nvSpPr>
        <p:spPr>
          <a:xfrm>
            <a:off x="1831565" y="108885"/>
            <a:ext cx="596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3) Yapılandırılmış Verileri Çekmek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05A8E-ED55-1B1F-D533-F8D1FC8D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0" y="623922"/>
            <a:ext cx="5444921" cy="3503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FBB89-899F-41DE-D9B1-A38921EF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42" y="2352516"/>
            <a:ext cx="7279958" cy="3413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23D47E-72C4-78DA-4011-BE2A688F64FE}"/>
              </a:ext>
            </a:extLst>
          </p:cNvPr>
          <p:cNvSpPr/>
          <p:nvPr/>
        </p:nvSpPr>
        <p:spPr>
          <a:xfrm>
            <a:off x="3232150" y="863601"/>
            <a:ext cx="529953" cy="4818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512A7D-85FF-A9D2-8633-2A1152CE42E8}"/>
              </a:ext>
            </a:extLst>
          </p:cNvPr>
          <p:cNvSpPr/>
          <p:nvPr/>
        </p:nvSpPr>
        <p:spPr>
          <a:xfrm>
            <a:off x="1447800" y="2191754"/>
            <a:ext cx="1193800" cy="31014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91371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244</Words>
  <Application>Microsoft Office PowerPoint</Application>
  <PresentationFormat>Widescreen</PresentationFormat>
  <Paragraphs>54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Symbol</vt:lpstr>
      <vt:lpstr>TimesNewRomanPSMT</vt:lpstr>
      <vt:lpstr>Office Teması</vt:lpstr>
      <vt:lpstr>Office Theme</vt:lpstr>
      <vt:lpstr>PowerPoint Presentation</vt:lpstr>
      <vt:lpstr>Ödevin tanımı ve konusu</vt:lpstr>
      <vt:lpstr>Ödevin Amacı</vt:lpstr>
      <vt:lpstr>Bu ödevde ne yaptık?</vt:lpstr>
      <vt:lpstr>Manuel Sürecin İş Akış Şeması</vt:lpstr>
      <vt:lpstr>UI Path</vt:lpstr>
      <vt:lpstr>Otomasyon Adımları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Sürecin Demosu</vt:lpstr>
      <vt:lpstr>Otomasyonun Katkıları</vt:lpstr>
      <vt:lpstr>Öğrenim ve Geliştirme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Araç Piyasa Araştırması Süreç Otomasyonu</dc:title>
  <dc:creator>Ali YUSUF UĞUR</dc:creator>
  <cp:lastModifiedBy>Zaid Faisal Mohammad Safi Zaid Faisal Mohammad Safi</cp:lastModifiedBy>
  <cp:revision>2</cp:revision>
  <dcterms:created xsi:type="dcterms:W3CDTF">2023-12-12T11:25:00Z</dcterms:created>
  <dcterms:modified xsi:type="dcterms:W3CDTF">2023-12-13T20:51:14Z</dcterms:modified>
</cp:coreProperties>
</file>